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4" r:id="rId6"/>
    <p:sldId id="266" r:id="rId7"/>
    <p:sldId id="281" r:id="rId8"/>
    <p:sldId id="280" r:id="rId9"/>
    <p:sldId id="285" r:id="rId10"/>
    <p:sldId id="267" r:id="rId11"/>
    <p:sldId id="268" r:id="rId12"/>
    <p:sldId id="265" r:id="rId13"/>
    <p:sldId id="262" r:id="rId14"/>
    <p:sldId id="287" r:id="rId15"/>
    <p:sldId id="271" r:id="rId16"/>
    <p:sldId id="272" r:id="rId17"/>
    <p:sldId id="273" r:id="rId18"/>
    <p:sldId id="274" r:id="rId19"/>
    <p:sldId id="292" r:id="rId20"/>
    <p:sldId id="291" r:id="rId21"/>
    <p:sldId id="293" r:id="rId22"/>
    <p:sldId id="294" r:id="rId23"/>
    <p:sldId id="279" r:id="rId24"/>
    <p:sldId id="284" r:id="rId25"/>
    <p:sldId id="282" r:id="rId26"/>
    <p:sldId id="258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zales, Tara J - (tgonzale)" initials="GTJ(" lastIdx="2" clrIdx="0">
    <p:extLst>
      <p:ext uri="{19B8F6BF-5375-455C-9EA6-DF929625EA0E}">
        <p15:presenceInfo xmlns:p15="http://schemas.microsoft.com/office/powerpoint/2012/main" userId="Gonzales, Tara J - (tgonzal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466"/>
    <a:srgbClr val="FFC627"/>
    <a:srgbClr val="F2F2F2"/>
    <a:srgbClr val="4AB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F3B617-B9B4-44E7-B982-E257C84B2420}" v="2083" dt="2021-03-04T00:20:40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s, Tara J - (tgonzale)" userId="0d6c2ccd-9079-47f1-ac50-8480c68bef92" providerId="ADAL" clId="{B1F3B617-B9B4-44E7-B982-E257C84B2420}"/>
    <pc:docChg chg="undo redo custSel addSld delSld modSld sldOrd addSection delSection">
      <pc:chgData name="Gonzales, Tara J - (tgonzale)" userId="0d6c2ccd-9079-47f1-ac50-8480c68bef92" providerId="ADAL" clId="{B1F3B617-B9B4-44E7-B982-E257C84B2420}" dt="2021-03-04T00:23:22.999" v="6991" actId="20577"/>
      <pc:docMkLst>
        <pc:docMk/>
      </pc:docMkLst>
      <pc:sldChg chg="modSp mod">
        <pc:chgData name="Gonzales, Tara J - (tgonzale)" userId="0d6c2ccd-9079-47f1-ac50-8480c68bef92" providerId="ADAL" clId="{B1F3B617-B9B4-44E7-B982-E257C84B2420}" dt="2021-03-04T00:15:53.996" v="6879" actId="27636"/>
        <pc:sldMkLst>
          <pc:docMk/>
          <pc:sldMk cId="1711348136" sldId="256"/>
        </pc:sldMkLst>
        <pc:spChg chg="mod">
          <ac:chgData name="Gonzales, Tara J - (tgonzale)" userId="0d6c2ccd-9079-47f1-ac50-8480c68bef92" providerId="ADAL" clId="{B1F3B617-B9B4-44E7-B982-E257C84B2420}" dt="2021-03-04T00:15:53.996" v="6879" actId="27636"/>
          <ac:spMkLst>
            <pc:docMk/>
            <pc:sldMk cId="1711348136" sldId="256"/>
            <ac:spMk id="2" creationId="{00521C21-9A18-44E6-B642-1C36E78C07C8}"/>
          </ac:spMkLst>
        </pc:spChg>
        <pc:spChg chg="mod">
          <ac:chgData name="Gonzales, Tara J - (tgonzale)" userId="0d6c2ccd-9079-47f1-ac50-8480c68bef92" providerId="ADAL" clId="{B1F3B617-B9B4-44E7-B982-E257C84B2420}" dt="2021-02-22T22:59:41.871" v="114" actId="20577"/>
          <ac:spMkLst>
            <pc:docMk/>
            <pc:sldMk cId="1711348136" sldId="256"/>
            <ac:spMk id="3" creationId="{4641DD92-2882-4617-9A85-653A237FED06}"/>
          </ac:spMkLst>
        </pc:spChg>
      </pc:sldChg>
      <pc:sldChg chg="addSp delSp modSp new del mod modClrScheme chgLayout">
        <pc:chgData name="Gonzales, Tara J - (tgonzale)" userId="0d6c2ccd-9079-47f1-ac50-8480c68bef92" providerId="ADAL" clId="{B1F3B617-B9B4-44E7-B982-E257C84B2420}" dt="2021-02-24T21:57:12.290" v="1031" actId="2696"/>
        <pc:sldMkLst>
          <pc:docMk/>
          <pc:sldMk cId="1604580925" sldId="257"/>
        </pc:sldMkLst>
        <pc:spChg chg="add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2" creationId="{B5BE7F6E-F74F-497B-963D-6510FE192C5D}"/>
          </ac:spMkLst>
        </pc:spChg>
        <pc:spChg chg="add del mod ord">
          <ac:chgData name="Gonzales, Tara J - (tgonzale)" userId="0d6c2ccd-9079-47f1-ac50-8480c68bef92" providerId="ADAL" clId="{B1F3B617-B9B4-44E7-B982-E257C84B2420}" dt="2021-02-22T23:11:31.594" v="243" actId="14100"/>
          <ac:spMkLst>
            <pc:docMk/>
            <pc:sldMk cId="1604580925" sldId="257"/>
            <ac:spMk id="3" creationId="{2BA4D515-19F5-400C-A58C-454DDC246EA5}"/>
          </ac:spMkLst>
        </pc:spChg>
        <pc:spChg chg="add del mod ord">
          <ac:chgData name="Gonzales, Tara J - (tgonzale)" userId="0d6c2ccd-9079-47f1-ac50-8480c68bef92" providerId="ADAL" clId="{B1F3B617-B9B4-44E7-B982-E257C84B2420}" dt="2021-02-22T23:11:33.682" v="244" actId="14100"/>
          <ac:spMkLst>
            <pc:docMk/>
            <pc:sldMk cId="1604580925" sldId="257"/>
            <ac:spMk id="4" creationId="{61CC9C76-5FD4-4A05-B6B5-3E218AC29AB3}"/>
          </ac:spMkLst>
        </pc:spChg>
        <pc:spChg chg="add del mod ord">
          <ac:chgData name="Gonzales, Tara J - (tgonzale)" userId="0d6c2ccd-9079-47f1-ac50-8480c68bef92" providerId="ADAL" clId="{B1F3B617-B9B4-44E7-B982-E257C84B2420}" dt="2021-02-22T23:12:02.618" v="250" actId="13822"/>
          <ac:spMkLst>
            <pc:docMk/>
            <pc:sldMk cId="1604580925" sldId="257"/>
            <ac:spMk id="5" creationId="{9F9A3649-D65E-471F-B607-34525A8E262B}"/>
          </ac:spMkLst>
        </pc:spChg>
        <pc:spChg chg="add del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6" creationId="{2C44D1A1-E6CB-4115-A10D-DD3CAB529EF9}"/>
          </ac:spMkLst>
        </pc:spChg>
        <pc:spChg chg="add del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7" creationId="{6739E751-584A-4D6B-8B34-1432DE1B65C4}"/>
          </ac:spMkLst>
        </pc:spChg>
        <pc:spChg chg="add del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8" creationId="{A00DDF15-8902-47F0-BEC2-E164EB261E3B}"/>
          </ac:spMkLst>
        </pc:spChg>
        <pc:spChg chg="add del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9" creationId="{0B6AE141-F05B-430F-B77A-567CA8AA8AF7}"/>
          </ac:spMkLst>
        </pc:spChg>
        <pc:spChg chg="add del mod ord">
          <ac:chgData name="Gonzales, Tara J - (tgonzale)" userId="0d6c2ccd-9079-47f1-ac50-8480c68bef92" providerId="ADAL" clId="{B1F3B617-B9B4-44E7-B982-E257C84B2420}" dt="2021-02-22T23:10:41.302" v="238" actId="700"/>
          <ac:spMkLst>
            <pc:docMk/>
            <pc:sldMk cId="1604580925" sldId="257"/>
            <ac:spMk id="10" creationId="{36C48F2D-AC10-4C42-94CB-D6E8E8F622E8}"/>
          </ac:spMkLst>
        </pc:spChg>
        <pc:spChg chg="add mod">
          <ac:chgData name="Gonzales, Tara J - (tgonzale)" userId="0d6c2ccd-9079-47f1-ac50-8480c68bef92" providerId="ADAL" clId="{B1F3B617-B9B4-44E7-B982-E257C84B2420}" dt="2021-02-22T23:11:38.477" v="246" actId="1076"/>
          <ac:spMkLst>
            <pc:docMk/>
            <pc:sldMk cId="1604580925" sldId="257"/>
            <ac:spMk id="11" creationId="{82D9BC27-0818-4425-9CAA-6C44DB3C56C7}"/>
          </ac:spMkLst>
        </pc:spChg>
      </pc:sldChg>
      <pc:sldChg chg="addSp modSp new mod modClrScheme chgLayout">
        <pc:chgData name="Gonzales, Tara J - (tgonzale)" userId="0d6c2ccd-9079-47f1-ac50-8480c68bef92" providerId="ADAL" clId="{B1F3B617-B9B4-44E7-B982-E257C84B2420}" dt="2021-03-04T00:14:51.164" v="6819" actId="948"/>
        <pc:sldMkLst>
          <pc:docMk/>
          <pc:sldMk cId="116141621" sldId="258"/>
        </pc:sldMkLst>
        <pc:spChg chg="add mod">
          <ac:chgData name="Gonzales, Tara J - (tgonzale)" userId="0d6c2ccd-9079-47f1-ac50-8480c68bef92" providerId="ADAL" clId="{B1F3B617-B9B4-44E7-B982-E257C84B2420}" dt="2021-03-04T00:13:23.849" v="6687" actId="20577"/>
          <ac:spMkLst>
            <pc:docMk/>
            <pc:sldMk cId="116141621" sldId="258"/>
            <ac:spMk id="2" creationId="{254D50DD-B79B-4D86-8E38-2854AC677343}"/>
          </ac:spMkLst>
        </pc:spChg>
        <pc:spChg chg="add mod">
          <ac:chgData name="Gonzales, Tara J - (tgonzale)" userId="0d6c2ccd-9079-47f1-ac50-8480c68bef92" providerId="ADAL" clId="{B1F3B617-B9B4-44E7-B982-E257C84B2420}" dt="2021-03-04T00:14:51.164" v="6819" actId="948"/>
          <ac:spMkLst>
            <pc:docMk/>
            <pc:sldMk cId="116141621" sldId="258"/>
            <ac:spMk id="3" creationId="{6BC6B974-B448-40F1-830C-DF4341185986}"/>
          </ac:spMkLst>
        </pc:spChg>
      </pc:sldChg>
      <pc:sldChg chg="addSp delSp modSp new mod modClrScheme chgLayout">
        <pc:chgData name="Gonzales, Tara J - (tgonzale)" userId="0d6c2ccd-9079-47f1-ac50-8480c68bef92" providerId="ADAL" clId="{B1F3B617-B9B4-44E7-B982-E257C84B2420}" dt="2021-02-24T22:08:30.621" v="1150" actId="208"/>
        <pc:sldMkLst>
          <pc:docMk/>
          <pc:sldMk cId="908799217" sldId="259"/>
        </pc:sldMkLst>
        <pc:spChg chg="mod ord">
          <ac:chgData name="Gonzales, Tara J - (tgonzale)" userId="0d6c2ccd-9079-47f1-ac50-8480c68bef92" providerId="ADAL" clId="{B1F3B617-B9B4-44E7-B982-E257C84B2420}" dt="2021-02-24T22:05:46.611" v="1122" actId="26606"/>
          <ac:spMkLst>
            <pc:docMk/>
            <pc:sldMk cId="908799217" sldId="259"/>
            <ac:spMk id="2" creationId="{EFC5340D-1E52-40D7-BED6-71A89D14702F}"/>
          </ac:spMkLst>
        </pc:spChg>
        <pc:spChg chg="del mod ord">
          <ac:chgData name="Gonzales, Tara J - (tgonzale)" userId="0d6c2ccd-9079-47f1-ac50-8480c68bef92" providerId="ADAL" clId="{B1F3B617-B9B4-44E7-B982-E257C84B2420}" dt="2021-02-22T23:20:02.123" v="288" actId="700"/>
          <ac:spMkLst>
            <pc:docMk/>
            <pc:sldMk cId="908799217" sldId="259"/>
            <ac:spMk id="3" creationId="{BC35E9DF-E3C9-4BB5-B371-5EF3D0B79817}"/>
          </ac:spMkLst>
        </pc:spChg>
        <pc:spChg chg="add mod">
          <ac:chgData name="Gonzales, Tara J - (tgonzale)" userId="0d6c2ccd-9079-47f1-ac50-8480c68bef92" providerId="ADAL" clId="{B1F3B617-B9B4-44E7-B982-E257C84B2420}" dt="2021-02-24T22:07:12.992" v="1140" actId="1076"/>
          <ac:spMkLst>
            <pc:docMk/>
            <pc:sldMk cId="908799217" sldId="259"/>
            <ac:spMk id="3" creationId="{D89A5939-1B03-4E28-83A9-21572144D080}"/>
          </ac:spMkLst>
        </pc:spChg>
        <pc:spChg chg="del">
          <ac:chgData name="Gonzales, Tara J - (tgonzale)" userId="0d6c2ccd-9079-47f1-ac50-8480c68bef92" providerId="ADAL" clId="{B1F3B617-B9B4-44E7-B982-E257C84B2420}" dt="2021-02-22T23:20:02.123" v="288" actId="700"/>
          <ac:spMkLst>
            <pc:docMk/>
            <pc:sldMk cId="908799217" sldId="259"/>
            <ac:spMk id="4" creationId="{20BF170E-5674-44E9-9DE0-51A6769C3E69}"/>
          </ac:spMkLst>
        </pc:spChg>
        <pc:spChg chg="del">
          <ac:chgData name="Gonzales, Tara J - (tgonzale)" userId="0d6c2ccd-9079-47f1-ac50-8480c68bef92" providerId="ADAL" clId="{B1F3B617-B9B4-44E7-B982-E257C84B2420}" dt="2021-02-22T23:20:02.123" v="288" actId="700"/>
          <ac:spMkLst>
            <pc:docMk/>
            <pc:sldMk cId="908799217" sldId="259"/>
            <ac:spMk id="5" creationId="{434F015D-5DD7-4DDA-ADE7-C3D0D413CABE}"/>
          </ac:spMkLst>
        </pc:spChg>
        <pc:spChg chg="add del mod ord">
          <ac:chgData name="Gonzales, Tara J - (tgonzale)" userId="0d6c2ccd-9079-47f1-ac50-8480c68bef92" providerId="ADAL" clId="{B1F3B617-B9B4-44E7-B982-E257C84B2420}" dt="2021-02-22T23:21:24.261" v="299" actId="26606"/>
          <ac:spMkLst>
            <pc:docMk/>
            <pc:sldMk cId="908799217" sldId="259"/>
            <ac:spMk id="6" creationId="{519401F4-DADA-4DC7-A1A2-0B589E440F18}"/>
          </ac:spMkLst>
        </pc:spChg>
        <pc:graphicFrameChg chg="add mod ord modGraphic">
          <ac:chgData name="Gonzales, Tara J - (tgonzale)" userId="0d6c2ccd-9079-47f1-ac50-8480c68bef92" providerId="ADAL" clId="{B1F3B617-B9B4-44E7-B982-E257C84B2420}" dt="2021-02-24T22:08:30.621" v="1150" actId="208"/>
          <ac:graphicFrameMkLst>
            <pc:docMk/>
            <pc:sldMk cId="908799217" sldId="259"/>
            <ac:graphicFrameMk id="8" creationId="{B468B51D-0817-4B85-94E3-B6432AB92EFB}"/>
          </ac:graphicFrameMkLst>
        </pc:graphicFrameChg>
      </pc:sldChg>
      <pc:sldChg chg="addSp delSp modSp add mod modClrScheme addCm delCm chgLayout">
        <pc:chgData name="Gonzales, Tara J - (tgonzale)" userId="0d6c2ccd-9079-47f1-ac50-8480c68bef92" providerId="ADAL" clId="{B1F3B617-B9B4-44E7-B982-E257C84B2420}" dt="2021-03-03T22:36:09.878" v="4257"/>
        <pc:sldMkLst>
          <pc:docMk/>
          <pc:sldMk cId="3672640525" sldId="260"/>
        </pc:sldMkLst>
        <pc:spChg chg="mod">
          <ac:chgData name="Gonzales, Tara J - (tgonzale)" userId="0d6c2ccd-9079-47f1-ac50-8480c68bef92" providerId="ADAL" clId="{B1F3B617-B9B4-44E7-B982-E257C84B2420}" dt="2021-02-24T22:14:29.086" v="1290" actId="20577"/>
          <ac:spMkLst>
            <pc:docMk/>
            <pc:sldMk cId="3672640525" sldId="260"/>
            <ac:spMk id="2" creationId="{EFC5340D-1E52-40D7-BED6-71A89D14702F}"/>
          </ac:spMkLst>
        </pc:spChg>
        <pc:spChg chg="add del mod">
          <ac:chgData name="Gonzales, Tara J - (tgonzale)" userId="0d6c2ccd-9079-47f1-ac50-8480c68bef92" providerId="ADAL" clId="{B1F3B617-B9B4-44E7-B982-E257C84B2420}" dt="2021-02-22T23:28:23.401" v="703" actId="478"/>
          <ac:spMkLst>
            <pc:docMk/>
            <pc:sldMk cId="3672640525" sldId="260"/>
            <ac:spMk id="4" creationId="{79ED7419-D936-450D-8183-E3DA336EBA45}"/>
          </ac:spMkLst>
        </pc:spChg>
        <pc:spChg chg="add del mod">
          <ac:chgData name="Gonzales, Tara J - (tgonzale)" userId="0d6c2ccd-9079-47f1-ac50-8480c68bef92" providerId="ADAL" clId="{B1F3B617-B9B4-44E7-B982-E257C84B2420}" dt="2021-02-24T22:11:43.098" v="1239"/>
          <ac:spMkLst>
            <pc:docMk/>
            <pc:sldMk cId="3672640525" sldId="260"/>
            <ac:spMk id="13" creationId="{BCDDBF2E-FCD0-4977-A8A5-75D195E38DB8}"/>
          </ac:spMkLst>
        </pc:spChg>
        <pc:graphicFrameChg chg="add mod">
          <ac:chgData name="Gonzales, Tara J - (tgonzale)" userId="0d6c2ccd-9079-47f1-ac50-8480c68bef92" providerId="ADAL" clId="{B1F3B617-B9B4-44E7-B982-E257C84B2420}" dt="2021-03-03T22:36:09.878" v="4257"/>
          <ac:graphicFrameMkLst>
            <pc:docMk/>
            <pc:sldMk cId="3672640525" sldId="260"/>
            <ac:graphicFrameMk id="5" creationId="{FDFC90D9-023E-4862-9430-0E0B131EA0CF}"/>
          </ac:graphicFrameMkLst>
        </pc:graphicFrameChg>
        <pc:graphicFrameChg chg="add del mod modGraphic">
          <ac:chgData name="Gonzales, Tara J - (tgonzale)" userId="0d6c2ccd-9079-47f1-ac50-8480c68bef92" providerId="ADAL" clId="{B1F3B617-B9B4-44E7-B982-E257C84B2420}" dt="2021-03-03T22:35:58.551" v="4238"/>
          <ac:graphicFrameMkLst>
            <pc:docMk/>
            <pc:sldMk cId="3672640525" sldId="260"/>
            <ac:graphicFrameMk id="8" creationId="{B468B51D-0817-4B85-94E3-B6432AB92EFB}"/>
          </ac:graphicFrameMkLst>
        </pc:graphicFrameChg>
      </pc:sldChg>
      <pc:sldChg chg="modSp add del mod">
        <pc:chgData name="Gonzales, Tara J - (tgonzale)" userId="0d6c2ccd-9079-47f1-ac50-8480c68bef92" providerId="ADAL" clId="{B1F3B617-B9B4-44E7-B982-E257C84B2420}" dt="2021-02-24T22:22:42.365" v="1437" actId="2696"/>
        <pc:sldMkLst>
          <pc:docMk/>
          <pc:sldMk cId="2790357494" sldId="261"/>
        </pc:sldMkLst>
        <pc:spChg chg="mod">
          <ac:chgData name="Gonzales, Tara J - (tgonzale)" userId="0d6c2ccd-9079-47f1-ac50-8480c68bef92" providerId="ADAL" clId="{B1F3B617-B9B4-44E7-B982-E257C84B2420}" dt="2021-02-24T22:09:46.619" v="1167" actId="20577"/>
          <ac:spMkLst>
            <pc:docMk/>
            <pc:sldMk cId="2790357494" sldId="261"/>
            <ac:spMk id="2" creationId="{EFC5340D-1E52-40D7-BED6-71A89D14702F}"/>
          </ac:spMkLst>
        </pc:spChg>
        <pc:graphicFrameChg chg="mod">
          <ac:chgData name="Gonzales, Tara J - (tgonzale)" userId="0d6c2ccd-9079-47f1-ac50-8480c68bef92" providerId="ADAL" clId="{B1F3B617-B9B4-44E7-B982-E257C84B2420}" dt="2021-02-24T21:57:37.651" v="1034" actId="207"/>
          <ac:graphicFrameMkLst>
            <pc:docMk/>
            <pc:sldMk cId="2790357494" sldId="261"/>
            <ac:graphicFrameMk id="8" creationId="{B468B51D-0817-4B85-94E3-B6432AB92EFB}"/>
          </ac:graphicFrameMkLst>
        </pc:graphicFrameChg>
      </pc:sldChg>
      <pc:sldChg chg="addSp delSp modSp add mod modClrScheme chgLayout">
        <pc:chgData name="Gonzales, Tara J - (tgonzale)" userId="0d6c2ccd-9079-47f1-ac50-8480c68bef92" providerId="ADAL" clId="{B1F3B617-B9B4-44E7-B982-E257C84B2420}" dt="2021-03-03T23:06:09.230" v="4741" actId="20577"/>
        <pc:sldMkLst>
          <pc:docMk/>
          <pc:sldMk cId="371435547" sldId="262"/>
        </pc:sldMkLst>
        <pc:spChg chg="mod ord">
          <ac:chgData name="Gonzales, Tara J - (tgonzale)" userId="0d6c2ccd-9079-47f1-ac50-8480c68bef92" providerId="ADAL" clId="{B1F3B617-B9B4-44E7-B982-E257C84B2420}" dt="2021-03-03T23:06:09.230" v="4741" actId="20577"/>
          <ac:spMkLst>
            <pc:docMk/>
            <pc:sldMk cId="371435547" sldId="262"/>
            <ac:spMk id="2" creationId="{EFC5340D-1E52-40D7-BED6-71A89D14702F}"/>
          </ac:spMkLst>
        </pc:spChg>
        <pc:spChg chg="add del mod ord">
          <ac:chgData name="Gonzales, Tara J - (tgonzale)" userId="0d6c2ccd-9079-47f1-ac50-8480c68bef92" providerId="ADAL" clId="{B1F3B617-B9B4-44E7-B982-E257C84B2420}" dt="2021-02-24T23:04:47.057" v="2344" actId="478"/>
          <ac:spMkLst>
            <pc:docMk/>
            <pc:sldMk cId="371435547" sldId="262"/>
            <ac:spMk id="3" creationId="{E5685A91-84F2-4F0B-BF70-C57D00D3F2FF}"/>
          </ac:spMkLst>
        </pc:spChg>
        <pc:spChg chg="add del mod ord">
          <ac:chgData name="Gonzales, Tara J - (tgonzale)" userId="0d6c2ccd-9079-47f1-ac50-8480c68bef92" providerId="ADAL" clId="{B1F3B617-B9B4-44E7-B982-E257C84B2420}" dt="2021-02-22T23:33:05.371" v="857" actId="931"/>
          <ac:spMkLst>
            <pc:docMk/>
            <pc:sldMk cId="371435547" sldId="262"/>
            <ac:spMk id="4" creationId="{4AED684C-468D-4A39-9C05-74CA4F81B43C}"/>
          </ac:spMkLst>
        </pc:spChg>
        <pc:spChg chg="add del mod">
          <ac:chgData name="Gonzales, Tara J - (tgonzale)" userId="0d6c2ccd-9079-47f1-ac50-8480c68bef92" providerId="ADAL" clId="{B1F3B617-B9B4-44E7-B982-E257C84B2420}" dt="2021-02-24T23:04:44.684" v="2342" actId="478"/>
          <ac:spMkLst>
            <pc:docMk/>
            <pc:sldMk cId="371435547" sldId="262"/>
            <ac:spMk id="5" creationId="{D2303D2D-3FC7-4178-B7A7-6149BA1E1115}"/>
          </ac:spMkLst>
        </pc:spChg>
        <pc:spChg chg="add del mod ord">
          <ac:chgData name="Gonzales, Tara J - (tgonzale)" userId="0d6c2ccd-9079-47f1-ac50-8480c68bef92" providerId="ADAL" clId="{B1F3B617-B9B4-44E7-B982-E257C84B2420}" dt="2021-02-22T23:31:58.615" v="855" actId="931"/>
          <ac:spMkLst>
            <pc:docMk/>
            <pc:sldMk cId="371435547" sldId="262"/>
            <ac:spMk id="5" creationId="{F065063F-911F-4284-82C2-2077B7D32638}"/>
          </ac:spMkLst>
        </pc:spChg>
        <pc:spChg chg="add del mod ord">
          <ac:chgData name="Gonzales, Tara J - (tgonzale)" userId="0d6c2ccd-9079-47f1-ac50-8480c68bef92" providerId="ADAL" clId="{B1F3B617-B9B4-44E7-B982-E257C84B2420}" dt="2021-02-22T23:32:50.986" v="856" actId="931"/>
          <ac:spMkLst>
            <pc:docMk/>
            <pc:sldMk cId="371435547" sldId="262"/>
            <ac:spMk id="6" creationId="{CA7E1C06-3FD1-4F5A-BFE0-E3319752B4A0}"/>
          </ac:spMkLst>
        </pc:spChg>
        <pc:spChg chg="add del mod ord">
          <ac:chgData name="Gonzales, Tara J - (tgonzale)" userId="0d6c2ccd-9079-47f1-ac50-8480c68bef92" providerId="ADAL" clId="{B1F3B617-B9B4-44E7-B982-E257C84B2420}" dt="2021-02-24T23:04:55.758" v="2347" actId="478"/>
          <ac:spMkLst>
            <pc:docMk/>
            <pc:sldMk cId="371435547" sldId="262"/>
            <ac:spMk id="7" creationId="{93367199-FF09-49C7-A92D-DD1FA7FC4136}"/>
          </ac:spMkLst>
        </pc:spChg>
        <pc:spChg chg="add del mod">
          <ac:chgData name="Gonzales, Tara J - (tgonzale)" userId="0d6c2ccd-9079-47f1-ac50-8480c68bef92" providerId="ADAL" clId="{B1F3B617-B9B4-44E7-B982-E257C84B2420}" dt="2021-02-24T23:04:45.123" v="2343" actId="478"/>
          <ac:spMkLst>
            <pc:docMk/>
            <pc:sldMk cId="371435547" sldId="262"/>
            <ac:spMk id="9" creationId="{13272224-4CF4-4E67-A4AE-5E7AC471F2FE}"/>
          </ac:spMkLst>
        </pc:spChg>
        <pc:spChg chg="add mod">
          <ac:chgData name="Gonzales, Tara J - (tgonzale)" userId="0d6c2ccd-9079-47f1-ac50-8480c68bef92" providerId="ADAL" clId="{B1F3B617-B9B4-44E7-B982-E257C84B2420}" dt="2021-02-22T23:31:36.489" v="854"/>
          <ac:spMkLst>
            <pc:docMk/>
            <pc:sldMk cId="371435547" sldId="262"/>
            <ac:spMk id="9" creationId="{1763902A-242B-4338-A7C2-835F1CE70576}"/>
          </ac:spMkLst>
        </pc:spChg>
        <pc:spChg chg="add del mod">
          <ac:chgData name="Gonzales, Tara J - (tgonzale)" userId="0d6c2ccd-9079-47f1-ac50-8480c68bef92" providerId="ADAL" clId="{B1F3B617-B9B4-44E7-B982-E257C84B2420}" dt="2021-02-24T23:04:44.198" v="2341" actId="478"/>
          <ac:spMkLst>
            <pc:docMk/>
            <pc:sldMk cId="371435547" sldId="262"/>
            <ac:spMk id="12" creationId="{65978A6E-8F80-4ACF-9876-04B99171F215}"/>
          </ac:spMkLst>
        </pc:spChg>
        <pc:spChg chg="add del mod">
          <ac:chgData name="Gonzales, Tara J - (tgonzale)" userId="0d6c2ccd-9079-47f1-ac50-8480c68bef92" providerId="ADAL" clId="{B1F3B617-B9B4-44E7-B982-E257C84B2420}" dt="2021-02-24T23:04:52.768" v="2346" actId="478"/>
          <ac:spMkLst>
            <pc:docMk/>
            <pc:sldMk cId="371435547" sldId="262"/>
            <ac:spMk id="16" creationId="{9E511F36-7133-455B-B1EA-079B8D74C9AB}"/>
          </ac:spMkLst>
        </pc:spChg>
        <pc:spChg chg="add del mod ord">
          <ac:chgData name="Gonzales, Tara J - (tgonzale)" userId="0d6c2ccd-9079-47f1-ac50-8480c68bef92" providerId="ADAL" clId="{B1F3B617-B9B4-44E7-B982-E257C84B2420}" dt="2021-02-22T23:34:52.327" v="944" actId="478"/>
          <ac:spMkLst>
            <pc:docMk/>
            <pc:sldMk cId="371435547" sldId="262"/>
            <ac:spMk id="16" creationId="{B8660509-B8DD-4D42-9045-BEACB09243EC}"/>
          </ac:spMkLst>
        </pc:spChg>
        <pc:spChg chg="add del mod ord">
          <ac:chgData name="Gonzales, Tara J - (tgonzale)" userId="0d6c2ccd-9079-47f1-ac50-8480c68bef92" providerId="ADAL" clId="{B1F3B617-B9B4-44E7-B982-E257C84B2420}" dt="2021-02-24T23:04:42.432" v="2339" actId="478"/>
          <ac:spMkLst>
            <pc:docMk/>
            <pc:sldMk cId="371435547" sldId="262"/>
            <ac:spMk id="17" creationId="{6E795254-D66D-4A25-BC89-F9145C4878CC}"/>
          </ac:spMkLst>
        </pc:spChg>
        <pc:graphicFrameChg chg="del mod ord">
          <ac:chgData name="Gonzales, Tara J - (tgonzale)" userId="0d6c2ccd-9079-47f1-ac50-8480c68bef92" providerId="ADAL" clId="{B1F3B617-B9B4-44E7-B982-E257C84B2420}" dt="2021-02-24T23:04:49.409" v="2345" actId="478"/>
          <ac:graphicFrameMkLst>
            <pc:docMk/>
            <pc:sldMk cId="371435547" sldId="262"/>
            <ac:graphicFrameMk id="8" creationId="{B468B51D-0817-4B85-94E3-B6432AB92EFB}"/>
          </ac:graphicFrameMkLst>
        </pc:graphicFrameChg>
        <pc:graphicFrameChg chg="add mod modGraphic">
          <ac:chgData name="Gonzales, Tara J - (tgonzale)" userId="0d6c2ccd-9079-47f1-ac50-8480c68bef92" providerId="ADAL" clId="{B1F3B617-B9B4-44E7-B982-E257C84B2420}" dt="2021-03-03T22:55:58.997" v="4657" actId="207"/>
          <ac:graphicFrameMkLst>
            <pc:docMk/>
            <pc:sldMk cId="371435547" sldId="262"/>
            <ac:graphicFrameMk id="18" creationId="{CCAE0565-A12D-45BE-B793-0443E0054FB9}"/>
          </ac:graphicFrameMkLst>
        </pc:graphicFrameChg>
        <pc:picChg chg="add del mod ord modCrop">
          <ac:chgData name="Gonzales, Tara J - (tgonzale)" userId="0d6c2ccd-9079-47f1-ac50-8480c68bef92" providerId="ADAL" clId="{B1F3B617-B9B4-44E7-B982-E257C84B2420}" dt="2021-02-24T23:04:41.777" v="2338" actId="478"/>
          <ac:picMkLst>
            <pc:docMk/>
            <pc:sldMk cId="371435547" sldId="262"/>
            <ac:picMk id="11" creationId="{BC78DD30-D2AC-4269-B267-5C6DEFBF50AE}"/>
          </ac:picMkLst>
        </pc:picChg>
        <pc:picChg chg="add del mod ord modCrop">
          <ac:chgData name="Gonzales, Tara J - (tgonzale)" userId="0d6c2ccd-9079-47f1-ac50-8480c68bef92" providerId="ADAL" clId="{B1F3B617-B9B4-44E7-B982-E257C84B2420}" dt="2021-02-24T23:04:42.982" v="2340" actId="478"/>
          <ac:picMkLst>
            <pc:docMk/>
            <pc:sldMk cId="371435547" sldId="262"/>
            <ac:picMk id="13" creationId="{72AD828B-F6E8-4AED-9523-A1CB9079A5F4}"/>
          </ac:picMkLst>
        </pc:picChg>
        <pc:picChg chg="add del mod ord modCrop">
          <ac:chgData name="Gonzales, Tara J - (tgonzale)" userId="0d6c2ccd-9079-47f1-ac50-8480c68bef92" providerId="ADAL" clId="{B1F3B617-B9B4-44E7-B982-E257C84B2420}" dt="2021-02-24T23:04:41.028" v="2337" actId="478"/>
          <ac:picMkLst>
            <pc:docMk/>
            <pc:sldMk cId="371435547" sldId="262"/>
            <ac:picMk id="15" creationId="{CA6DEC47-485E-4353-AE36-41A185738BA5}"/>
          </ac:picMkLst>
        </pc:picChg>
      </pc:sldChg>
      <pc:sldChg chg="modSp add ord">
        <pc:chgData name="Gonzales, Tara J - (tgonzale)" userId="0d6c2ccd-9079-47f1-ac50-8480c68bef92" providerId="ADAL" clId="{B1F3B617-B9B4-44E7-B982-E257C84B2420}" dt="2021-03-04T00:16:10.992" v="6890" actId="20577"/>
        <pc:sldMkLst>
          <pc:docMk/>
          <pc:sldMk cId="288309937" sldId="263"/>
        </pc:sldMkLst>
        <pc:graphicFrameChg chg="mod">
          <ac:chgData name="Gonzales, Tara J - (tgonzale)" userId="0d6c2ccd-9079-47f1-ac50-8480c68bef92" providerId="ADAL" clId="{B1F3B617-B9B4-44E7-B982-E257C84B2420}" dt="2021-03-04T00:16:10.992" v="6890" actId="20577"/>
          <ac:graphicFrameMkLst>
            <pc:docMk/>
            <pc:sldMk cId="288309937" sldId="263"/>
            <ac:graphicFrameMk id="27" creationId="{28706FD0-8BA1-4F83-B6BF-662520D6DAE3}"/>
          </ac:graphicFrameMkLst>
        </pc:graphicFrameChg>
      </pc:sldChg>
      <pc:sldChg chg="addSp delSp modSp add mod">
        <pc:chgData name="Gonzales, Tara J - (tgonzale)" userId="0d6c2ccd-9079-47f1-ac50-8480c68bef92" providerId="ADAL" clId="{B1F3B617-B9B4-44E7-B982-E257C84B2420}" dt="2021-03-03T22:43:55.207" v="4390" actId="20577"/>
        <pc:sldMkLst>
          <pc:docMk/>
          <pc:sldMk cId="3452244753" sldId="264"/>
        </pc:sldMkLst>
        <pc:spChg chg="del mod">
          <ac:chgData name="Gonzales, Tara J - (tgonzale)" userId="0d6c2ccd-9079-47f1-ac50-8480c68bef92" providerId="ADAL" clId="{B1F3B617-B9B4-44E7-B982-E257C84B2420}" dt="2021-02-24T22:14:42.496" v="1292" actId="478"/>
          <ac:spMkLst>
            <pc:docMk/>
            <pc:sldMk cId="3452244753" sldId="264"/>
            <ac:spMk id="2" creationId="{EFC5340D-1E52-40D7-BED6-71A89D14702F}"/>
          </ac:spMkLst>
        </pc:spChg>
        <pc:spChg chg="add mod">
          <ac:chgData name="Gonzales, Tara J - (tgonzale)" userId="0d6c2ccd-9079-47f1-ac50-8480c68bef92" providerId="ADAL" clId="{B1F3B617-B9B4-44E7-B982-E257C84B2420}" dt="2021-02-24T22:16:40.411" v="1319" actId="14100"/>
          <ac:spMkLst>
            <pc:docMk/>
            <pc:sldMk cId="3452244753" sldId="264"/>
            <ac:spMk id="13" creationId="{33B54123-6263-4EC1-AE3A-FFA3EEDBA0EE}"/>
          </ac:spMkLst>
        </pc:spChg>
        <pc:graphicFrameChg chg="mod modGraphic">
          <ac:chgData name="Gonzales, Tara J - (tgonzale)" userId="0d6c2ccd-9079-47f1-ac50-8480c68bef92" providerId="ADAL" clId="{B1F3B617-B9B4-44E7-B982-E257C84B2420}" dt="2021-03-03T22:43:55.207" v="4390" actId="20577"/>
          <ac:graphicFrameMkLst>
            <pc:docMk/>
            <pc:sldMk cId="3452244753" sldId="264"/>
            <ac:graphicFrameMk id="8" creationId="{B468B51D-0817-4B85-94E3-B6432AB92EFB}"/>
          </ac:graphicFrameMkLst>
        </pc:graphicFrameChg>
      </pc:sldChg>
      <pc:sldChg chg="modSp add mod">
        <pc:chgData name="Gonzales, Tara J - (tgonzale)" userId="0d6c2ccd-9079-47f1-ac50-8480c68bef92" providerId="ADAL" clId="{B1F3B617-B9B4-44E7-B982-E257C84B2420}" dt="2021-03-04T00:11:52.994" v="6673" actId="208"/>
        <pc:sldMkLst>
          <pc:docMk/>
          <pc:sldMk cId="1281862331" sldId="265"/>
        </pc:sldMkLst>
        <pc:spChg chg="mod">
          <ac:chgData name="Gonzales, Tara J - (tgonzale)" userId="0d6c2ccd-9079-47f1-ac50-8480c68bef92" providerId="ADAL" clId="{B1F3B617-B9B4-44E7-B982-E257C84B2420}" dt="2021-03-03T23:42:02.742" v="6221" actId="255"/>
          <ac:spMkLst>
            <pc:docMk/>
            <pc:sldMk cId="1281862331" sldId="265"/>
            <ac:spMk id="13" creationId="{33B54123-6263-4EC1-AE3A-FFA3EEDBA0EE}"/>
          </ac:spMkLst>
        </pc:spChg>
        <pc:graphicFrameChg chg="mod modGraphic">
          <ac:chgData name="Gonzales, Tara J - (tgonzale)" userId="0d6c2ccd-9079-47f1-ac50-8480c68bef92" providerId="ADAL" clId="{B1F3B617-B9B4-44E7-B982-E257C84B2420}" dt="2021-03-04T00:11:52.994" v="6673" actId="208"/>
          <ac:graphicFrameMkLst>
            <pc:docMk/>
            <pc:sldMk cId="1281862331" sldId="265"/>
            <ac:graphicFrameMk id="8" creationId="{B468B51D-0817-4B85-94E3-B6432AB92EFB}"/>
          </ac:graphicFrameMkLst>
        </pc:graphicFrameChg>
      </pc:sldChg>
      <pc:sldChg chg="addSp delSp modSp new del mod modClrScheme chgLayout">
        <pc:chgData name="Gonzales, Tara J - (tgonzale)" userId="0d6c2ccd-9079-47f1-ac50-8480c68bef92" providerId="ADAL" clId="{B1F3B617-B9B4-44E7-B982-E257C84B2420}" dt="2021-02-24T22:31:15.391" v="1512" actId="2696"/>
        <pc:sldMkLst>
          <pc:docMk/>
          <pc:sldMk cId="1505884215" sldId="266"/>
        </pc:sldMkLst>
        <pc:spChg chg="mod ord">
          <ac:chgData name="Gonzales, Tara J - (tgonzale)" userId="0d6c2ccd-9079-47f1-ac50-8480c68bef92" providerId="ADAL" clId="{B1F3B617-B9B4-44E7-B982-E257C84B2420}" dt="2021-02-24T22:30:22.224" v="1503" actId="700"/>
          <ac:spMkLst>
            <pc:docMk/>
            <pc:sldMk cId="1505884215" sldId="266"/>
            <ac:spMk id="2" creationId="{7BB69F5F-8312-4217-A237-8C3570D349F3}"/>
          </ac:spMkLst>
        </pc:spChg>
        <pc:spChg chg="del mod ord">
          <ac:chgData name="Gonzales, Tara J - (tgonzale)" userId="0d6c2ccd-9079-47f1-ac50-8480c68bef92" providerId="ADAL" clId="{B1F3B617-B9B4-44E7-B982-E257C84B2420}" dt="2021-02-24T22:26:58.693" v="1489" actId="700"/>
          <ac:spMkLst>
            <pc:docMk/>
            <pc:sldMk cId="1505884215" sldId="266"/>
            <ac:spMk id="3" creationId="{4E3C13C8-F283-42F2-9C63-693C73BBE235}"/>
          </ac:spMkLst>
        </pc:spChg>
        <pc:spChg chg="add del mod ord">
          <ac:chgData name="Gonzales, Tara J - (tgonzale)" userId="0d6c2ccd-9079-47f1-ac50-8480c68bef92" providerId="ADAL" clId="{B1F3B617-B9B4-44E7-B982-E257C84B2420}" dt="2021-02-24T22:29:17.204" v="1494" actId="700"/>
          <ac:spMkLst>
            <pc:docMk/>
            <pc:sldMk cId="1505884215" sldId="266"/>
            <ac:spMk id="4" creationId="{3EC8E52C-3649-4785-87C7-AC8BB56749A3}"/>
          </ac:spMkLst>
        </pc:spChg>
        <pc:spChg chg="add del mod ord">
          <ac:chgData name="Gonzales, Tara J - (tgonzale)" userId="0d6c2ccd-9079-47f1-ac50-8480c68bef92" providerId="ADAL" clId="{B1F3B617-B9B4-44E7-B982-E257C84B2420}" dt="2021-02-24T22:29:17.204" v="1494" actId="700"/>
          <ac:spMkLst>
            <pc:docMk/>
            <pc:sldMk cId="1505884215" sldId="266"/>
            <ac:spMk id="5" creationId="{7858C471-FC48-46D6-80C1-768CDE89AC66}"/>
          </ac:spMkLst>
        </pc:spChg>
        <pc:spChg chg="add del mod ord">
          <ac:chgData name="Gonzales, Tara J - (tgonzale)" userId="0d6c2ccd-9079-47f1-ac50-8480c68bef92" providerId="ADAL" clId="{B1F3B617-B9B4-44E7-B982-E257C84B2420}" dt="2021-02-24T22:28:25.706" v="1491"/>
          <ac:spMkLst>
            <pc:docMk/>
            <pc:sldMk cId="1505884215" sldId="266"/>
            <ac:spMk id="6" creationId="{E6423729-E829-43FF-A250-D44569B4B1CF}"/>
          </ac:spMkLst>
        </pc:spChg>
        <pc:spChg chg="add del mod ord">
          <ac:chgData name="Gonzales, Tara J - (tgonzale)" userId="0d6c2ccd-9079-47f1-ac50-8480c68bef92" providerId="ADAL" clId="{B1F3B617-B9B4-44E7-B982-E257C84B2420}" dt="2021-02-24T22:27:56.168" v="1490"/>
          <ac:spMkLst>
            <pc:docMk/>
            <pc:sldMk cId="1505884215" sldId="266"/>
            <ac:spMk id="7" creationId="{5E1C318A-A5CF-4162-9473-772A47DCBC60}"/>
          </ac:spMkLst>
        </pc:spChg>
        <pc:spChg chg="add del mod">
          <ac:chgData name="Gonzales, Tara J - (tgonzale)" userId="0d6c2ccd-9079-47f1-ac50-8480c68bef92" providerId="ADAL" clId="{B1F3B617-B9B4-44E7-B982-E257C84B2420}" dt="2021-02-24T22:30:09.659" v="1501" actId="26606"/>
          <ac:spMkLst>
            <pc:docMk/>
            <pc:sldMk cId="1505884215" sldId="266"/>
            <ac:spMk id="11" creationId="{820D61B4-FC37-46D7-A90D-BA0E7FD6A3F1}"/>
          </ac:spMkLst>
        </pc:spChg>
        <pc:spChg chg="add mod ord">
          <ac:chgData name="Gonzales, Tara J - (tgonzale)" userId="0d6c2ccd-9079-47f1-ac50-8480c68bef92" providerId="ADAL" clId="{B1F3B617-B9B4-44E7-B982-E257C84B2420}" dt="2021-02-24T22:30:53.240" v="1511" actId="1076"/>
          <ac:spMkLst>
            <pc:docMk/>
            <pc:sldMk cId="1505884215" sldId="266"/>
            <ac:spMk id="12" creationId="{E5E142DA-C652-4A82-B30D-64BCAF802D4B}"/>
          </ac:spMkLst>
        </pc:spChg>
        <pc:spChg chg="add del mod ord">
          <ac:chgData name="Gonzales, Tara J - (tgonzale)" userId="0d6c2ccd-9079-47f1-ac50-8480c68bef92" providerId="ADAL" clId="{B1F3B617-B9B4-44E7-B982-E257C84B2420}" dt="2021-02-24T22:30:22.224" v="1503" actId="700"/>
          <ac:spMkLst>
            <pc:docMk/>
            <pc:sldMk cId="1505884215" sldId="266"/>
            <ac:spMk id="71" creationId="{F8D7450E-105B-4084-842D-94567B649EE3}"/>
          </ac:spMkLst>
        </pc:spChg>
        <pc:spChg chg="add del mod">
          <ac:chgData name="Gonzales, Tara J - (tgonzale)" userId="0d6c2ccd-9079-47f1-ac50-8480c68bef92" providerId="ADAL" clId="{B1F3B617-B9B4-44E7-B982-E257C84B2420}" dt="2021-02-24T22:30:22.224" v="1503" actId="700"/>
          <ac:spMkLst>
            <pc:docMk/>
            <pc:sldMk cId="1505884215" sldId="266"/>
            <ac:spMk id="73" creationId="{842B283B-AD27-4E34-8000-9CD479C0E2B6}"/>
          </ac:spMkLst>
        </pc:spChg>
        <pc:spChg chg="add del mod">
          <ac:chgData name="Gonzales, Tara J - (tgonzale)" userId="0d6c2ccd-9079-47f1-ac50-8480c68bef92" providerId="ADAL" clId="{B1F3B617-B9B4-44E7-B982-E257C84B2420}" dt="2021-02-24T22:30:22.224" v="1503" actId="700"/>
          <ac:spMkLst>
            <pc:docMk/>
            <pc:sldMk cId="1505884215" sldId="266"/>
            <ac:spMk id="75" creationId="{6A3B92C5-8E3D-46F4-9FA0-9BE0F76CC3D3}"/>
          </ac:spMkLst>
        </pc:spChg>
        <pc:picChg chg="add mod ord">
          <ac:chgData name="Gonzales, Tara J - (tgonzale)" userId="0d6c2ccd-9079-47f1-ac50-8480c68bef92" providerId="ADAL" clId="{B1F3B617-B9B4-44E7-B982-E257C84B2420}" dt="2021-02-24T22:30:26.820" v="1505" actId="1076"/>
          <ac:picMkLst>
            <pc:docMk/>
            <pc:sldMk cId="1505884215" sldId="266"/>
            <ac:picMk id="8" creationId="{48D1A138-347F-4F5C-AA15-2E370EE20D6F}"/>
          </ac:picMkLst>
        </pc:picChg>
        <pc:picChg chg="add del mod ord">
          <ac:chgData name="Gonzales, Tara J - (tgonzale)" userId="0d6c2ccd-9079-47f1-ac50-8480c68bef92" providerId="ADAL" clId="{B1F3B617-B9B4-44E7-B982-E257C84B2420}" dt="2021-02-24T22:29:55.914" v="1500" actId="478"/>
          <ac:picMkLst>
            <pc:docMk/>
            <pc:sldMk cId="1505884215" sldId="266"/>
            <ac:picMk id="9" creationId="{319CBA4A-A4CB-46A5-B36B-38F777F3DAB9}"/>
          </ac:picMkLst>
        </pc:picChg>
        <pc:picChg chg="add mod">
          <ac:chgData name="Gonzales, Tara J - (tgonzale)" userId="0d6c2ccd-9079-47f1-ac50-8480c68bef92" providerId="ADAL" clId="{B1F3B617-B9B4-44E7-B982-E257C84B2420}" dt="2021-02-24T22:30:36.508" v="1510" actId="1076"/>
          <ac:picMkLst>
            <pc:docMk/>
            <pc:sldMk cId="1505884215" sldId="266"/>
            <ac:picMk id="1026" creationId="{15CD56AD-C192-4065-9F97-A8FEB0AD67CA}"/>
          </ac:picMkLst>
        </pc:picChg>
      </pc:sldChg>
      <pc:sldChg chg="addSp delSp modSp new mod modClrScheme chgLayout">
        <pc:chgData name="Gonzales, Tara J - (tgonzale)" userId="0d6c2ccd-9079-47f1-ac50-8480c68bef92" providerId="ADAL" clId="{B1F3B617-B9B4-44E7-B982-E257C84B2420}" dt="2021-03-03T22:38:33.012" v="4263" actId="207"/>
        <pc:sldMkLst>
          <pc:docMk/>
          <pc:sldMk cId="2126946739" sldId="266"/>
        </pc:sldMkLst>
        <pc:spChg chg="del mod ord">
          <ac:chgData name="Gonzales, Tara J - (tgonzale)" userId="0d6c2ccd-9079-47f1-ac50-8480c68bef92" providerId="ADAL" clId="{B1F3B617-B9B4-44E7-B982-E257C84B2420}" dt="2021-02-24T22:31:24.576" v="1514" actId="700"/>
          <ac:spMkLst>
            <pc:docMk/>
            <pc:sldMk cId="2126946739" sldId="266"/>
            <ac:spMk id="2" creationId="{76476C2E-FA03-46A7-AA3E-688819F927CB}"/>
          </ac:spMkLst>
        </pc:spChg>
        <pc:spChg chg="del mod ord">
          <ac:chgData name="Gonzales, Tara J - (tgonzale)" userId="0d6c2ccd-9079-47f1-ac50-8480c68bef92" providerId="ADAL" clId="{B1F3B617-B9B4-44E7-B982-E257C84B2420}" dt="2021-02-24T22:31:24.576" v="1514" actId="700"/>
          <ac:spMkLst>
            <pc:docMk/>
            <pc:sldMk cId="2126946739" sldId="266"/>
            <ac:spMk id="3" creationId="{4566B21E-E3F3-4901-99E6-DB54809E2F75}"/>
          </ac:spMkLst>
        </pc:spChg>
        <pc:spChg chg="add mod ord">
          <ac:chgData name="Gonzales, Tara J - (tgonzale)" userId="0d6c2ccd-9079-47f1-ac50-8480c68bef92" providerId="ADAL" clId="{B1F3B617-B9B4-44E7-B982-E257C84B2420}" dt="2021-03-03T22:38:10.377" v="4261" actId="26606"/>
          <ac:spMkLst>
            <pc:docMk/>
            <pc:sldMk cId="2126946739" sldId="266"/>
            <ac:spMk id="4" creationId="{8261CBBC-D456-4890-9668-673988C91605}"/>
          </ac:spMkLst>
        </pc:spChg>
        <pc:spChg chg="add del mod ord">
          <ac:chgData name="Gonzales, Tara J - (tgonzale)" userId="0d6c2ccd-9079-47f1-ac50-8480c68bef92" providerId="ADAL" clId="{B1F3B617-B9B4-44E7-B982-E257C84B2420}" dt="2021-02-24T22:40:13.065" v="1952" actId="26606"/>
          <ac:spMkLst>
            <pc:docMk/>
            <pc:sldMk cId="2126946739" sldId="266"/>
            <ac:spMk id="5" creationId="{0FCA7DF3-57EB-4EB9-AAC6-1379274DDF29}"/>
          </ac:spMkLst>
        </pc:spChg>
        <pc:spChg chg="add del mod ord">
          <ac:chgData name="Gonzales, Tara J - (tgonzale)" userId="0d6c2ccd-9079-47f1-ac50-8480c68bef92" providerId="ADAL" clId="{B1F3B617-B9B4-44E7-B982-E257C84B2420}" dt="2021-03-03T22:36:58.700" v="4258" actId="26606"/>
          <ac:spMkLst>
            <pc:docMk/>
            <pc:sldMk cId="2126946739" sldId="266"/>
            <ac:spMk id="6" creationId="{3371100F-716E-4888-A155-D8020DBAE1D2}"/>
          </ac:spMkLst>
        </pc:spChg>
        <pc:spChg chg="add del">
          <ac:chgData name="Gonzales, Tara J - (tgonzale)" userId="0d6c2ccd-9079-47f1-ac50-8480c68bef92" providerId="ADAL" clId="{B1F3B617-B9B4-44E7-B982-E257C84B2420}" dt="2021-03-03T22:38:10.377" v="4261" actId="26606"/>
          <ac:spMkLst>
            <pc:docMk/>
            <pc:sldMk cId="2126946739" sldId="266"/>
            <ac:spMk id="12" creationId="{E6AEF7E7-83C8-46D4-8267-B82BD0BC1C11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3T22:38:33.012" v="4263" actId="207"/>
          <ac:graphicFrameMkLst>
            <pc:docMk/>
            <pc:sldMk cId="2126946739" sldId="266"/>
            <ac:graphicFrameMk id="9" creationId="{2DDC3239-9402-4FEA-ABD4-A1B3160814AB}"/>
          </ac:graphicFrameMkLst>
        </pc:graphicFrameChg>
        <pc:picChg chg="add del mod">
          <ac:chgData name="Gonzales, Tara J - (tgonzale)" userId="0d6c2ccd-9079-47f1-ac50-8480c68bef92" providerId="ADAL" clId="{B1F3B617-B9B4-44E7-B982-E257C84B2420}" dt="2021-02-24T23:00:41.792" v="2299" actId="478"/>
          <ac:picMkLst>
            <pc:docMk/>
            <pc:sldMk cId="2126946739" sldId="266"/>
            <ac:picMk id="7" creationId="{A11D80B9-3451-4649-A028-66B4D947E001}"/>
          </ac:picMkLst>
        </pc:picChg>
        <pc:picChg chg="add del mod">
          <ac:chgData name="Gonzales, Tara J - (tgonzale)" userId="0d6c2ccd-9079-47f1-ac50-8480c68bef92" providerId="ADAL" clId="{B1F3B617-B9B4-44E7-B982-E257C84B2420}" dt="2021-02-24T22:40:03.378" v="1951"/>
          <ac:picMkLst>
            <pc:docMk/>
            <pc:sldMk cId="2126946739" sldId="266"/>
            <ac:picMk id="8" creationId="{17541E64-8FD8-4302-A1CB-7AAA789E23B1}"/>
          </ac:picMkLst>
        </pc:picChg>
      </pc:sldChg>
      <pc:sldChg chg="addSp delSp modSp add mod ord">
        <pc:chgData name="Gonzales, Tara J - (tgonzale)" userId="0d6c2ccd-9079-47f1-ac50-8480c68bef92" providerId="ADAL" clId="{B1F3B617-B9B4-44E7-B982-E257C84B2420}" dt="2021-03-03T22:48:47.649" v="4473" actId="207"/>
        <pc:sldMkLst>
          <pc:docMk/>
          <pc:sldMk cId="3590751210" sldId="267"/>
        </pc:sldMkLst>
        <pc:spChg chg="mod">
          <ac:chgData name="Gonzales, Tara J - (tgonzale)" userId="0d6c2ccd-9079-47f1-ac50-8480c68bef92" providerId="ADAL" clId="{B1F3B617-B9B4-44E7-B982-E257C84B2420}" dt="2021-03-03T22:48:47.649" v="4473" actId="207"/>
          <ac:spMkLst>
            <pc:docMk/>
            <pc:sldMk cId="3590751210" sldId="267"/>
            <ac:spMk id="6" creationId="{3371100F-716E-4888-A155-D8020DBAE1D2}"/>
          </ac:spMkLst>
        </pc:spChg>
        <pc:picChg chg="add mod">
          <ac:chgData name="Gonzales, Tara J - (tgonzale)" userId="0d6c2ccd-9079-47f1-ac50-8480c68bef92" providerId="ADAL" clId="{B1F3B617-B9B4-44E7-B982-E257C84B2420}" dt="2021-02-24T22:41:45.007" v="2007" actId="14100"/>
          <ac:picMkLst>
            <pc:docMk/>
            <pc:sldMk cId="3590751210" sldId="267"/>
            <ac:picMk id="2" creationId="{94A97CBB-27CD-4294-A2AB-BAF52FD4C700}"/>
          </ac:picMkLst>
        </pc:picChg>
        <pc:picChg chg="del">
          <ac:chgData name="Gonzales, Tara J - (tgonzale)" userId="0d6c2ccd-9079-47f1-ac50-8480c68bef92" providerId="ADAL" clId="{B1F3B617-B9B4-44E7-B982-E257C84B2420}" dt="2021-02-24T22:41:25.222" v="2003" actId="478"/>
          <ac:picMkLst>
            <pc:docMk/>
            <pc:sldMk cId="3590751210" sldId="267"/>
            <ac:picMk id="7" creationId="{A11D80B9-3451-4649-A028-66B4D947E001}"/>
          </ac:picMkLst>
        </pc:picChg>
      </pc:sldChg>
      <pc:sldChg chg="add ord">
        <pc:chgData name="Gonzales, Tara J - (tgonzale)" userId="0d6c2ccd-9079-47f1-ac50-8480c68bef92" providerId="ADAL" clId="{B1F3B617-B9B4-44E7-B982-E257C84B2420}" dt="2021-02-24T23:01:28.166" v="2308"/>
        <pc:sldMkLst>
          <pc:docMk/>
          <pc:sldMk cId="1723586111" sldId="268"/>
        </pc:sldMkLst>
      </pc:sldChg>
      <pc:sldChg chg="add del ord">
        <pc:chgData name="Gonzales, Tara J - (tgonzale)" userId="0d6c2ccd-9079-47f1-ac50-8480c68bef92" providerId="ADAL" clId="{B1F3B617-B9B4-44E7-B982-E257C84B2420}" dt="2021-02-24T23:01:59.314" v="2335" actId="47"/>
        <pc:sldMkLst>
          <pc:docMk/>
          <pc:sldMk cId="1285343352" sldId="269"/>
        </pc:sldMkLst>
      </pc:sldChg>
      <pc:sldChg chg="modSp add del mod ord">
        <pc:chgData name="Gonzales, Tara J - (tgonzale)" userId="0d6c2ccd-9079-47f1-ac50-8480c68bef92" providerId="ADAL" clId="{B1F3B617-B9B4-44E7-B982-E257C84B2420}" dt="2021-03-03T22:50:06.945" v="4497" actId="47"/>
        <pc:sldMkLst>
          <pc:docMk/>
          <pc:sldMk cId="2708308171" sldId="270"/>
        </pc:sldMkLst>
        <pc:spChg chg="mod">
          <ac:chgData name="Gonzales, Tara J - (tgonzale)" userId="0d6c2ccd-9079-47f1-ac50-8480c68bef92" providerId="ADAL" clId="{B1F3B617-B9B4-44E7-B982-E257C84B2420}" dt="2021-02-24T23:01:52.915" v="2334" actId="20577"/>
          <ac:spMkLst>
            <pc:docMk/>
            <pc:sldMk cId="2708308171" sldId="270"/>
            <ac:spMk id="4" creationId="{8261CBBC-D456-4890-9668-673988C91605}"/>
          </ac:spMkLst>
        </pc:spChg>
      </pc:sldChg>
      <pc:sldChg chg="addSp delSp modSp add mod modClrScheme chgLayout">
        <pc:chgData name="Gonzales, Tara J - (tgonzale)" userId="0d6c2ccd-9079-47f1-ac50-8480c68bef92" providerId="ADAL" clId="{B1F3B617-B9B4-44E7-B982-E257C84B2420}" dt="2021-03-03T23:01:50.891" v="4687" actId="14100"/>
        <pc:sldMkLst>
          <pc:docMk/>
          <pc:sldMk cId="3546227057" sldId="271"/>
        </pc:sldMkLst>
        <pc:spChg chg="mod ord">
          <ac:chgData name="Gonzales, Tara J - (tgonzale)" userId="0d6c2ccd-9079-47f1-ac50-8480c68bef92" providerId="ADAL" clId="{B1F3B617-B9B4-44E7-B982-E257C84B2420}" dt="2021-03-03T22:56:13.102" v="4658" actId="20577"/>
          <ac:spMkLst>
            <pc:docMk/>
            <pc:sldMk cId="3546227057" sldId="271"/>
            <ac:spMk id="2" creationId="{EFC5340D-1E52-40D7-BED6-71A89D14702F}"/>
          </ac:spMkLst>
        </pc:spChg>
        <pc:spChg chg="add del mod ord">
          <ac:chgData name="Gonzales, Tara J - (tgonzale)" userId="0d6c2ccd-9079-47f1-ac50-8480c68bef92" providerId="ADAL" clId="{B1F3B617-B9B4-44E7-B982-E257C84B2420}" dt="2021-02-24T23:09:51.738" v="2510" actId="26606"/>
          <ac:spMkLst>
            <pc:docMk/>
            <pc:sldMk cId="3546227057" sldId="271"/>
            <ac:spMk id="3" creationId="{3D889770-DB65-4DAD-91F0-7F6F4502E802}"/>
          </ac:spMkLst>
        </pc:spChg>
        <pc:spChg chg="add del mod ord">
          <ac:chgData name="Gonzales, Tara J - (tgonzale)" userId="0d6c2ccd-9079-47f1-ac50-8480c68bef92" providerId="ADAL" clId="{B1F3B617-B9B4-44E7-B982-E257C84B2420}" dt="2021-02-24T23:09:18.894" v="2508"/>
          <ac:spMkLst>
            <pc:docMk/>
            <pc:sldMk cId="3546227057" sldId="271"/>
            <ac:spMk id="4" creationId="{52BC2C3B-D9A1-4E00-925E-C8731B7BE452}"/>
          </ac:spMkLst>
        </pc:spChg>
        <pc:spChg chg="add del mod">
          <ac:chgData name="Gonzales, Tara J - (tgonzale)" userId="0d6c2ccd-9079-47f1-ac50-8480c68bef92" providerId="ADAL" clId="{B1F3B617-B9B4-44E7-B982-E257C84B2420}" dt="2021-03-03T22:58:43.726" v="4664" actId="478"/>
          <ac:spMkLst>
            <pc:docMk/>
            <pc:sldMk cId="3546227057" sldId="271"/>
            <ac:spMk id="5" creationId="{2AEEABEA-6348-4E26-8D72-01C85506C86C}"/>
          </ac:spMkLst>
        </pc:spChg>
        <pc:spChg chg="add del mod ord">
          <ac:chgData name="Gonzales, Tara J - (tgonzale)" userId="0d6c2ccd-9079-47f1-ac50-8480c68bef92" providerId="ADAL" clId="{B1F3B617-B9B4-44E7-B982-E257C84B2420}" dt="2021-02-24T23:09:00.575" v="2504"/>
          <ac:spMkLst>
            <pc:docMk/>
            <pc:sldMk cId="3546227057" sldId="271"/>
            <ac:spMk id="5" creationId="{6363EFFE-30CA-4CF4-9591-B2860A8F90F0}"/>
          </ac:spMkLst>
        </pc:spChg>
        <pc:spChg chg="add mod">
          <ac:chgData name="Gonzales, Tara J - (tgonzale)" userId="0d6c2ccd-9079-47f1-ac50-8480c68bef92" providerId="ADAL" clId="{B1F3B617-B9B4-44E7-B982-E257C84B2420}" dt="2021-02-24T23:21:41.564" v="2819" actId="20577"/>
          <ac:spMkLst>
            <pc:docMk/>
            <pc:sldMk cId="3546227057" sldId="271"/>
            <ac:spMk id="6" creationId="{E48D8909-6337-4827-9D9A-DA4EA302EC65}"/>
          </ac:spMkLst>
        </pc:spChg>
        <pc:spChg chg="add del mod">
          <ac:chgData name="Gonzales, Tara J - (tgonzale)" userId="0d6c2ccd-9079-47f1-ac50-8480c68bef92" providerId="ADAL" clId="{B1F3B617-B9B4-44E7-B982-E257C84B2420}" dt="2021-03-03T22:58:52.420" v="4668" actId="478"/>
          <ac:spMkLst>
            <pc:docMk/>
            <pc:sldMk cId="3546227057" sldId="271"/>
            <ac:spMk id="8" creationId="{43791A0D-ECA6-4889-B62D-75F88330A76A}"/>
          </ac:spMkLst>
        </pc:spChg>
        <pc:spChg chg="add mod ord">
          <ac:chgData name="Gonzales, Tara J - (tgonzale)" userId="0d6c2ccd-9079-47f1-ac50-8480c68bef92" providerId="ADAL" clId="{B1F3B617-B9B4-44E7-B982-E257C84B2420}" dt="2021-02-24T23:19:06.386" v="2787" actId="1582"/>
          <ac:spMkLst>
            <pc:docMk/>
            <pc:sldMk cId="3546227057" sldId="271"/>
            <ac:spMk id="10" creationId="{E8BF687C-455D-40F2-888F-41C01B0FEA54}"/>
          </ac:spMkLst>
        </pc:spChg>
        <pc:spChg chg="add del mod">
          <ac:chgData name="Gonzales, Tara J - (tgonzale)" userId="0d6c2ccd-9079-47f1-ac50-8480c68bef92" providerId="ADAL" clId="{B1F3B617-B9B4-44E7-B982-E257C84B2420}" dt="2021-03-03T22:59:04.137" v="4672" actId="478"/>
          <ac:spMkLst>
            <pc:docMk/>
            <pc:sldMk cId="3546227057" sldId="271"/>
            <ac:spMk id="11" creationId="{D29ED7CF-71D5-4B35-972E-A510E3AD5A40}"/>
          </ac:spMkLst>
        </pc:spChg>
        <pc:spChg chg="add del mod">
          <ac:chgData name="Gonzales, Tara J - (tgonzale)" userId="0d6c2ccd-9079-47f1-ac50-8480c68bef92" providerId="ADAL" clId="{B1F3B617-B9B4-44E7-B982-E257C84B2420}" dt="2021-02-24T23:12:20.932" v="2665" actId="26606"/>
          <ac:spMkLst>
            <pc:docMk/>
            <pc:sldMk cId="3546227057" sldId="271"/>
            <ac:spMk id="11" creationId="{F807ADDF-BCD6-41F3-81C8-75362EDD08F2}"/>
          </ac:spMkLst>
        </pc:spChg>
        <pc:spChg chg="add del mod">
          <ac:chgData name="Gonzales, Tara J - (tgonzale)" userId="0d6c2ccd-9079-47f1-ac50-8480c68bef92" providerId="ADAL" clId="{B1F3B617-B9B4-44E7-B982-E257C84B2420}" dt="2021-03-03T22:59:15.183" v="4674" actId="478"/>
          <ac:spMkLst>
            <pc:docMk/>
            <pc:sldMk cId="3546227057" sldId="271"/>
            <ac:spMk id="12" creationId="{2C142AE4-497B-4090-9912-F807D2F46E6A}"/>
          </ac:spMkLst>
        </pc:spChg>
        <pc:spChg chg="add del mod">
          <ac:chgData name="Gonzales, Tara J - (tgonzale)" userId="0d6c2ccd-9079-47f1-ac50-8480c68bef92" providerId="ADAL" clId="{B1F3B617-B9B4-44E7-B982-E257C84B2420}" dt="2021-03-03T22:59:18.619" v="4676" actId="478"/>
          <ac:spMkLst>
            <pc:docMk/>
            <pc:sldMk cId="3546227057" sldId="271"/>
            <ac:spMk id="13" creationId="{462A04C5-AC0F-4A20-8DCC-CC7AD0137766}"/>
          </ac:spMkLst>
        </pc:spChg>
        <pc:spChg chg="add mod">
          <ac:chgData name="Gonzales, Tara J - (tgonzale)" userId="0d6c2ccd-9079-47f1-ac50-8480c68bef92" providerId="ADAL" clId="{B1F3B617-B9B4-44E7-B982-E257C84B2420}" dt="2021-02-24T23:21:09.317" v="2814" actId="20577"/>
          <ac:spMkLst>
            <pc:docMk/>
            <pc:sldMk cId="3546227057" sldId="271"/>
            <ac:spMk id="14" creationId="{3EB7D27F-05AB-46FB-9454-C78E535EC251}"/>
          </ac:spMkLst>
        </pc:spChg>
        <pc:spChg chg="add mod">
          <ac:chgData name="Gonzales, Tara J - (tgonzale)" userId="0d6c2ccd-9079-47f1-ac50-8480c68bef92" providerId="ADAL" clId="{B1F3B617-B9B4-44E7-B982-E257C84B2420}" dt="2021-02-24T23:19:48.311" v="2794" actId="113"/>
          <ac:spMkLst>
            <pc:docMk/>
            <pc:sldMk cId="3546227057" sldId="271"/>
            <ac:spMk id="15" creationId="{E4CB2ABC-419C-4DE9-9343-A34A12812EED}"/>
          </ac:spMkLst>
        </pc:spChg>
        <pc:spChg chg="add del mod">
          <ac:chgData name="Gonzales, Tara J - (tgonzale)" userId="0d6c2ccd-9079-47f1-ac50-8480c68bef92" providerId="ADAL" clId="{B1F3B617-B9B4-44E7-B982-E257C84B2420}" dt="2021-02-24T23:12:20.932" v="2665" actId="26606"/>
          <ac:spMkLst>
            <pc:docMk/>
            <pc:sldMk cId="3546227057" sldId="271"/>
            <ac:spMk id="16" creationId="{1BFB1CF7-4511-4ABB-A45B-D0450EA3D77B}"/>
          </ac:spMkLst>
        </pc:spChg>
        <pc:spChg chg="add mod">
          <ac:chgData name="Gonzales, Tara J - (tgonzale)" userId="0d6c2ccd-9079-47f1-ac50-8480c68bef92" providerId="ADAL" clId="{B1F3B617-B9B4-44E7-B982-E257C84B2420}" dt="2021-02-24T23:21:50.613" v="2824" actId="14100"/>
          <ac:spMkLst>
            <pc:docMk/>
            <pc:sldMk cId="3546227057" sldId="271"/>
            <ac:spMk id="17" creationId="{1C1911BC-77C7-40FB-986C-9009D35B8FE3}"/>
          </ac:spMkLst>
        </pc:spChg>
        <pc:spChg chg="add mod">
          <ac:chgData name="Gonzales, Tara J - (tgonzale)" userId="0d6c2ccd-9079-47f1-ac50-8480c68bef92" providerId="ADAL" clId="{B1F3B617-B9B4-44E7-B982-E257C84B2420}" dt="2021-02-24T23:19:18.948" v="2789" actId="1076"/>
          <ac:spMkLst>
            <pc:docMk/>
            <pc:sldMk cId="3546227057" sldId="271"/>
            <ac:spMk id="19" creationId="{51845A58-6F12-425F-8A4C-6042FBA287D5}"/>
          </ac:spMkLst>
        </pc:spChg>
        <pc:spChg chg="add del">
          <ac:chgData name="Gonzales, Tara J - (tgonzale)" userId="0d6c2ccd-9079-47f1-ac50-8480c68bef92" providerId="ADAL" clId="{B1F3B617-B9B4-44E7-B982-E257C84B2420}" dt="2021-02-24T23:12:38.542" v="2666" actId="478"/>
          <ac:spMkLst>
            <pc:docMk/>
            <pc:sldMk cId="3546227057" sldId="271"/>
            <ac:spMk id="21" creationId="{08F39F64-6673-4125-BD55-436120695E8B}"/>
          </ac:spMkLst>
        </pc:spChg>
        <pc:spChg chg="add del">
          <ac:chgData name="Gonzales, Tara J - (tgonzale)" userId="0d6c2ccd-9079-47f1-ac50-8480c68bef92" providerId="ADAL" clId="{B1F3B617-B9B4-44E7-B982-E257C84B2420}" dt="2021-02-24T23:12:39.467" v="2667" actId="478"/>
          <ac:spMkLst>
            <pc:docMk/>
            <pc:sldMk cId="3546227057" sldId="271"/>
            <ac:spMk id="23" creationId="{1E3C0439-2638-4699-9E02-731397C11664}"/>
          </ac:spMkLst>
        </pc:spChg>
        <pc:graphicFrameChg chg="del">
          <ac:chgData name="Gonzales, Tara J - (tgonzale)" userId="0d6c2ccd-9079-47f1-ac50-8480c68bef92" providerId="ADAL" clId="{B1F3B617-B9B4-44E7-B982-E257C84B2420}" dt="2021-02-24T23:08:02.368" v="2496" actId="478"/>
          <ac:graphicFrameMkLst>
            <pc:docMk/>
            <pc:sldMk cId="3546227057" sldId="271"/>
            <ac:graphicFrameMk id="18" creationId="{CCAE0565-A12D-45BE-B793-0443E0054FB9}"/>
          </ac:graphicFrameMkLst>
        </pc:graphicFrameChg>
        <pc:picChg chg="add del">
          <ac:chgData name="Gonzales, Tara J - (tgonzale)" userId="0d6c2ccd-9079-47f1-ac50-8480c68bef92" providerId="ADAL" clId="{B1F3B617-B9B4-44E7-B982-E257C84B2420}" dt="2021-03-03T22:58:12.168" v="4660" actId="478"/>
          <ac:picMkLst>
            <pc:docMk/>
            <pc:sldMk cId="3546227057" sldId="271"/>
            <ac:picMk id="3" creationId="{A679A68E-B459-4532-BD72-567FAFA4AFD0}"/>
          </ac:picMkLst>
        </pc:picChg>
        <pc:picChg chg="add del mod">
          <ac:chgData name="Gonzales, Tara J - (tgonzale)" userId="0d6c2ccd-9079-47f1-ac50-8480c68bef92" providerId="ADAL" clId="{B1F3B617-B9B4-44E7-B982-E257C84B2420}" dt="2021-03-03T23:01:25.860" v="4684" actId="478"/>
          <ac:picMkLst>
            <pc:docMk/>
            <pc:sldMk cId="3546227057" sldId="271"/>
            <ac:picMk id="4" creationId="{83F5C3D0-417D-4C9D-A90C-DA1EF3FFC230}"/>
          </ac:picMkLst>
        </pc:picChg>
        <pc:picChg chg="add del mod">
          <ac:chgData name="Gonzales, Tara J - (tgonzale)" userId="0d6c2ccd-9079-47f1-ac50-8480c68bef92" providerId="ADAL" clId="{B1F3B617-B9B4-44E7-B982-E257C84B2420}" dt="2021-03-03T22:59:17.369" v="4675" actId="478"/>
          <ac:picMkLst>
            <pc:docMk/>
            <pc:sldMk cId="3546227057" sldId="271"/>
            <ac:picMk id="7" creationId="{4696EA5C-1D5F-443C-B1AC-AFF8C67D05B1}"/>
          </ac:picMkLst>
        </pc:picChg>
        <pc:picChg chg="add del mod">
          <ac:chgData name="Gonzales, Tara J - (tgonzale)" userId="0d6c2ccd-9079-47f1-ac50-8480c68bef92" providerId="ADAL" clId="{B1F3B617-B9B4-44E7-B982-E257C84B2420}" dt="2021-02-24T23:09:21.135" v="2509" actId="478"/>
          <ac:picMkLst>
            <pc:docMk/>
            <pc:sldMk cId="3546227057" sldId="271"/>
            <ac:picMk id="8" creationId="{D1F403CC-CA0F-48F9-BC51-F6581301B03D}"/>
          </ac:picMkLst>
        </pc:picChg>
        <pc:picChg chg="add del mod">
          <ac:chgData name="Gonzales, Tara J - (tgonzale)" userId="0d6c2ccd-9079-47f1-ac50-8480c68bef92" providerId="ADAL" clId="{B1F3B617-B9B4-44E7-B982-E257C84B2420}" dt="2021-03-03T22:59:13.216" v="4673" actId="478"/>
          <ac:picMkLst>
            <pc:docMk/>
            <pc:sldMk cId="3546227057" sldId="271"/>
            <ac:picMk id="9" creationId="{0581B434-FB01-4010-966F-25815066B959}"/>
          </ac:picMkLst>
        </pc:picChg>
        <pc:picChg chg="add mod">
          <ac:chgData name="Gonzales, Tara J - (tgonzale)" userId="0d6c2ccd-9079-47f1-ac50-8480c68bef92" providerId="ADAL" clId="{B1F3B617-B9B4-44E7-B982-E257C84B2420}" dt="2021-03-03T22:59:58.320" v="4678" actId="1076"/>
          <ac:picMkLst>
            <pc:docMk/>
            <pc:sldMk cId="3546227057" sldId="271"/>
            <ac:picMk id="16" creationId="{B7C42C87-5977-4ECD-BB70-F9448AD0BBC7}"/>
          </ac:picMkLst>
        </pc:picChg>
        <pc:picChg chg="add del mod">
          <ac:chgData name="Gonzales, Tara J - (tgonzale)" userId="0d6c2ccd-9079-47f1-ac50-8480c68bef92" providerId="ADAL" clId="{B1F3B617-B9B4-44E7-B982-E257C84B2420}" dt="2021-03-03T23:00:49.684" v="4681" actId="478"/>
          <ac:picMkLst>
            <pc:docMk/>
            <pc:sldMk cId="3546227057" sldId="271"/>
            <ac:picMk id="18" creationId="{9FB259F5-0FE9-4427-8893-36F4ECD4ADB0}"/>
          </ac:picMkLst>
        </pc:picChg>
        <pc:picChg chg="add mod">
          <ac:chgData name="Gonzales, Tara J - (tgonzale)" userId="0d6c2ccd-9079-47f1-ac50-8480c68bef92" providerId="ADAL" clId="{B1F3B617-B9B4-44E7-B982-E257C84B2420}" dt="2021-03-03T23:01:50.891" v="4687" actId="14100"/>
          <ac:picMkLst>
            <pc:docMk/>
            <pc:sldMk cId="3546227057" sldId="271"/>
            <ac:picMk id="20" creationId="{798C63D4-625B-4370-949C-9880ED2CCF29}"/>
          </ac:picMkLst>
        </pc:picChg>
      </pc:sldChg>
      <pc:sldChg chg="addSp delSp modSp add mod modClrScheme chgLayout">
        <pc:chgData name="Gonzales, Tara J - (tgonzale)" userId="0d6c2ccd-9079-47f1-ac50-8480c68bef92" providerId="ADAL" clId="{B1F3B617-B9B4-44E7-B982-E257C84B2420}" dt="2021-03-03T23:02:28.735" v="4692" actId="1076"/>
        <pc:sldMkLst>
          <pc:docMk/>
          <pc:sldMk cId="2816939206" sldId="272"/>
        </pc:sldMkLst>
        <pc:spChg chg="mod">
          <ac:chgData name="Gonzales, Tara J - (tgonzale)" userId="0d6c2ccd-9079-47f1-ac50-8480c68bef92" providerId="ADAL" clId="{B1F3B617-B9B4-44E7-B982-E257C84B2420}" dt="2021-02-24T23:25:40.163" v="2881" actId="14100"/>
          <ac:spMkLst>
            <pc:docMk/>
            <pc:sldMk cId="2816939206" sldId="272"/>
            <ac:spMk id="2" creationId="{EFC5340D-1E52-40D7-BED6-71A89D14702F}"/>
          </ac:spMkLst>
        </pc:spChg>
        <pc:spChg chg="add del mod">
          <ac:chgData name="Gonzales, Tara J - (tgonzale)" userId="0d6c2ccd-9079-47f1-ac50-8480c68bef92" providerId="ADAL" clId="{B1F3B617-B9B4-44E7-B982-E257C84B2420}" dt="2021-02-24T23:23:02.484" v="2849" actId="478"/>
          <ac:spMkLst>
            <pc:docMk/>
            <pc:sldMk cId="2816939206" sldId="272"/>
            <ac:spMk id="3" creationId="{280D6625-FFC6-4A29-BB59-C81CBD552F76}"/>
          </ac:spMkLst>
        </pc:spChg>
        <pc:spChg chg="add mod">
          <ac:chgData name="Gonzales, Tara J - (tgonzale)" userId="0d6c2ccd-9079-47f1-ac50-8480c68bef92" providerId="ADAL" clId="{B1F3B617-B9B4-44E7-B982-E257C84B2420}" dt="2021-02-24T23:26:09.588" v="2909" actId="113"/>
          <ac:spMkLst>
            <pc:docMk/>
            <pc:sldMk cId="2816939206" sldId="272"/>
            <ac:spMk id="4" creationId="{A27AE615-2A8D-4225-BE82-2DD3BC252B31}"/>
          </ac:spMkLst>
        </pc:spChg>
        <pc:spChg chg="add del mod">
          <ac:chgData name="Gonzales, Tara J - (tgonzale)" userId="0d6c2ccd-9079-47f1-ac50-8480c68bef92" providerId="ADAL" clId="{B1F3B617-B9B4-44E7-B982-E257C84B2420}" dt="2021-03-03T23:02:23.189" v="4690" actId="478"/>
          <ac:spMkLst>
            <pc:docMk/>
            <pc:sldMk cId="2816939206" sldId="272"/>
            <ac:spMk id="5" creationId="{C6B2CD17-B5FD-4D95-B445-102FDCF3C7C6}"/>
          </ac:spMkLst>
        </pc:spChg>
        <pc:spChg chg="del">
          <ac:chgData name="Gonzales, Tara J - (tgonzale)" userId="0d6c2ccd-9079-47f1-ac50-8480c68bef92" providerId="ADAL" clId="{B1F3B617-B9B4-44E7-B982-E257C84B2420}" dt="2021-02-24T23:23:01.264" v="2848" actId="478"/>
          <ac:spMkLst>
            <pc:docMk/>
            <pc:sldMk cId="2816939206" sldId="272"/>
            <ac:spMk id="6" creationId="{E48D8909-6337-4827-9D9A-DA4EA302EC65}"/>
          </ac:spMkLst>
        </pc:spChg>
        <pc:spChg chg="del">
          <ac:chgData name="Gonzales, Tara J - (tgonzale)" userId="0d6c2ccd-9079-47f1-ac50-8480c68bef92" providerId="ADAL" clId="{B1F3B617-B9B4-44E7-B982-E257C84B2420}" dt="2021-02-24T23:22:53.134" v="2844" actId="478"/>
          <ac:spMkLst>
            <pc:docMk/>
            <pc:sldMk cId="2816939206" sldId="272"/>
            <ac:spMk id="10" creationId="{E8BF687C-455D-40F2-888F-41C01B0FEA54}"/>
          </ac:spMkLst>
        </pc:spChg>
        <pc:spChg chg="del mod">
          <ac:chgData name="Gonzales, Tara J - (tgonzale)" userId="0d6c2ccd-9079-47f1-ac50-8480c68bef92" providerId="ADAL" clId="{B1F3B617-B9B4-44E7-B982-E257C84B2420}" dt="2021-02-24T23:22:58.367" v="2846" actId="478"/>
          <ac:spMkLst>
            <pc:docMk/>
            <pc:sldMk cId="2816939206" sldId="272"/>
            <ac:spMk id="14" creationId="{3EB7D27F-05AB-46FB-9454-C78E535EC251}"/>
          </ac:spMkLst>
        </pc:spChg>
        <pc:spChg chg="mod">
          <ac:chgData name="Gonzales, Tara J - (tgonzale)" userId="0d6c2ccd-9079-47f1-ac50-8480c68bef92" providerId="ADAL" clId="{B1F3B617-B9B4-44E7-B982-E257C84B2420}" dt="2021-02-24T23:35:13.567" v="3017" actId="255"/>
          <ac:spMkLst>
            <pc:docMk/>
            <pc:sldMk cId="2816939206" sldId="272"/>
            <ac:spMk id="15" creationId="{E4CB2ABC-419C-4DE9-9343-A34A12812EED}"/>
          </ac:spMkLst>
        </pc:spChg>
        <pc:spChg chg="del">
          <ac:chgData name="Gonzales, Tara J - (tgonzale)" userId="0d6c2ccd-9079-47f1-ac50-8480c68bef92" providerId="ADAL" clId="{B1F3B617-B9B4-44E7-B982-E257C84B2420}" dt="2021-02-24T23:23:40.467" v="2857" actId="478"/>
          <ac:spMkLst>
            <pc:docMk/>
            <pc:sldMk cId="2816939206" sldId="272"/>
            <ac:spMk id="17" creationId="{1C1911BC-77C7-40FB-986C-9009D35B8FE3}"/>
          </ac:spMkLst>
        </pc:spChg>
        <pc:spChg chg="del mod">
          <ac:chgData name="Gonzales, Tara J - (tgonzale)" userId="0d6c2ccd-9079-47f1-ac50-8480c68bef92" providerId="ADAL" clId="{B1F3B617-B9B4-44E7-B982-E257C84B2420}" dt="2021-02-24T23:23:06.754" v="2851" actId="478"/>
          <ac:spMkLst>
            <pc:docMk/>
            <pc:sldMk cId="2816939206" sldId="272"/>
            <ac:spMk id="19" creationId="{51845A58-6F12-425F-8A4C-6042FBA287D5}"/>
          </ac:spMkLst>
        </pc:spChg>
        <pc:picChg chg="del">
          <ac:chgData name="Gonzales, Tara J - (tgonzale)" userId="0d6c2ccd-9079-47f1-ac50-8480c68bef92" providerId="ADAL" clId="{B1F3B617-B9B4-44E7-B982-E257C84B2420}" dt="2021-02-24T23:22:59.532" v="2847" actId="478"/>
          <ac:picMkLst>
            <pc:docMk/>
            <pc:sldMk cId="2816939206" sldId="272"/>
            <ac:picMk id="7" creationId="{4696EA5C-1D5F-443C-B1AC-AFF8C67D05B1}"/>
          </ac:picMkLst>
        </pc:picChg>
        <pc:picChg chg="add mod">
          <ac:chgData name="Gonzales, Tara J - (tgonzale)" userId="0d6c2ccd-9079-47f1-ac50-8480c68bef92" providerId="ADAL" clId="{B1F3B617-B9B4-44E7-B982-E257C84B2420}" dt="2021-03-03T23:02:28.735" v="4692" actId="1076"/>
          <ac:picMkLst>
            <pc:docMk/>
            <pc:sldMk cId="2816939206" sldId="272"/>
            <ac:picMk id="7" creationId="{4F32F028-D90B-4890-AB79-61157DFEFA4A}"/>
          </ac:picMkLst>
        </pc:picChg>
        <pc:picChg chg="del mod modCrop">
          <ac:chgData name="Gonzales, Tara J - (tgonzale)" userId="0d6c2ccd-9079-47f1-ac50-8480c68bef92" providerId="ADAL" clId="{B1F3B617-B9B4-44E7-B982-E257C84B2420}" dt="2021-03-03T23:02:15.799" v="4689" actId="478"/>
          <ac:picMkLst>
            <pc:docMk/>
            <pc:sldMk cId="2816939206" sldId="272"/>
            <ac:picMk id="9" creationId="{0581B434-FB01-4010-966F-25815066B959}"/>
          </ac:picMkLst>
        </pc:picChg>
        <pc:cxnChg chg="add mod">
          <ac:chgData name="Gonzales, Tara J - (tgonzale)" userId="0d6c2ccd-9079-47f1-ac50-8480c68bef92" providerId="ADAL" clId="{B1F3B617-B9B4-44E7-B982-E257C84B2420}" dt="2021-02-24T23:27:09.512" v="2911" actId="13822"/>
          <ac:cxnSpMkLst>
            <pc:docMk/>
            <pc:sldMk cId="2816939206" sldId="272"/>
            <ac:cxnSpMk id="8" creationId="{C04767F1-322D-4531-9F4B-6746F03A7909}"/>
          </ac:cxnSpMkLst>
        </pc:cxnChg>
      </pc:sldChg>
      <pc:sldChg chg="addSp delSp modSp add mod">
        <pc:chgData name="Gonzales, Tara J - (tgonzale)" userId="0d6c2ccd-9079-47f1-ac50-8480c68bef92" providerId="ADAL" clId="{B1F3B617-B9B4-44E7-B982-E257C84B2420}" dt="2021-03-04T00:23:22.999" v="6991" actId="20577"/>
        <pc:sldMkLst>
          <pc:docMk/>
          <pc:sldMk cId="491047584" sldId="273"/>
        </pc:sldMkLst>
        <pc:spChg chg="add del mod">
          <ac:chgData name="Gonzales, Tara J - (tgonzale)" userId="0d6c2ccd-9079-47f1-ac50-8480c68bef92" providerId="ADAL" clId="{B1F3B617-B9B4-44E7-B982-E257C84B2420}" dt="2021-03-03T23:02:40.320" v="4695" actId="478"/>
          <ac:spMkLst>
            <pc:docMk/>
            <pc:sldMk cId="491047584" sldId="273"/>
            <ac:spMk id="5" creationId="{C569D38F-6893-4ABB-8696-B3631047D7BD}"/>
          </ac:spMkLst>
        </pc:spChg>
        <pc:spChg chg="mod">
          <ac:chgData name="Gonzales, Tara J - (tgonzale)" userId="0d6c2ccd-9079-47f1-ac50-8480c68bef92" providerId="ADAL" clId="{B1F3B617-B9B4-44E7-B982-E257C84B2420}" dt="2021-03-04T00:23:22.999" v="6991" actId="20577"/>
          <ac:spMkLst>
            <pc:docMk/>
            <pc:sldMk cId="491047584" sldId="273"/>
            <ac:spMk id="15" creationId="{E4CB2ABC-419C-4DE9-9343-A34A12812EED}"/>
          </ac:spMkLst>
        </pc:spChg>
        <pc:picChg chg="del">
          <ac:chgData name="Gonzales, Tara J - (tgonzale)" userId="0d6c2ccd-9079-47f1-ac50-8480c68bef92" providerId="ADAL" clId="{B1F3B617-B9B4-44E7-B982-E257C84B2420}" dt="2021-03-03T23:02:33.042" v="4693" actId="478"/>
          <ac:picMkLst>
            <pc:docMk/>
            <pc:sldMk cId="491047584" sldId="273"/>
            <ac:picMk id="9" creationId="{0581B434-FB01-4010-966F-25815066B959}"/>
          </ac:picMkLst>
        </pc:picChg>
        <pc:picChg chg="add mod">
          <ac:chgData name="Gonzales, Tara J - (tgonzale)" userId="0d6c2ccd-9079-47f1-ac50-8480c68bef92" providerId="ADAL" clId="{B1F3B617-B9B4-44E7-B982-E257C84B2420}" dt="2021-03-03T23:02:34.028" v="4694"/>
          <ac:picMkLst>
            <pc:docMk/>
            <pc:sldMk cId="491047584" sldId="273"/>
            <ac:picMk id="10" creationId="{BC72D492-4490-4D4C-B083-C048A5005264}"/>
          </ac:picMkLst>
        </pc:picChg>
      </pc:sldChg>
      <pc:sldChg chg="addSp delSp modSp add mod">
        <pc:chgData name="Gonzales, Tara J - (tgonzale)" userId="0d6c2ccd-9079-47f1-ac50-8480c68bef92" providerId="ADAL" clId="{B1F3B617-B9B4-44E7-B982-E257C84B2420}" dt="2021-03-03T23:02:47.348" v="4698" actId="478"/>
        <pc:sldMkLst>
          <pc:docMk/>
          <pc:sldMk cId="3485808683" sldId="274"/>
        </pc:sldMkLst>
        <pc:spChg chg="add del mod">
          <ac:chgData name="Gonzales, Tara J - (tgonzale)" userId="0d6c2ccd-9079-47f1-ac50-8480c68bef92" providerId="ADAL" clId="{B1F3B617-B9B4-44E7-B982-E257C84B2420}" dt="2021-03-03T23:02:47.348" v="4698" actId="478"/>
          <ac:spMkLst>
            <pc:docMk/>
            <pc:sldMk cId="3485808683" sldId="274"/>
            <ac:spMk id="5" creationId="{7063B9D2-F227-416B-AD38-E024F2C259BD}"/>
          </ac:spMkLst>
        </pc:spChg>
        <pc:spChg chg="mod">
          <ac:chgData name="Gonzales, Tara J - (tgonzale)" userId="0d6c2ccd-9079-47f1-ac50-8480c68bef92" providerId="ADAL" clId="{B1F3B617-B9B4-44E7-B982-E257C84B2420}" dt="2021-02-24T23:39:58.294" v="3441" actId="27636"/>
          <ac:spMkLst>
            <pc:docMk/>
            <pc:sldMk cId="3485808683" sldId="274"/>
            <ac:spMk id="15" creationId="{E4CB2ABC-419C-4DE9-9343-A34A12812EED}"/>
          </ac:spMkLst>
        </pc:spChg>
        <pc:picChg chg="add mod">
          <ac:chgData name="Gonzales, Tara J - (tgonzale)" userId="0d6c2ccd-9079-47f1-ac50-8480c68bef92" providerId="ADAL" clId="{B1F3B617-B9B4-44E7-B982-E257C84B2420}" dt="2021-03-03T23:02:42.487" v="4696"/>
          <ac:picMkLst>
            <pc:docMk/>
            <pc:sldMk cId="3485808683" sldId="274"/>
            <ac:picMk id="7" creationId="{2E06824C-AB38-46D0-AA14-3A32369B3096}"/>
          </ac:picMkLst>
        </pc:picChg>
        <pc:picChg chg="del">
          <ac:chgData name="Gonzales, Tara J - (tgonzale)" userId="0d6c2ccd-9079-47f1-ac50-8480c68bef92" providerId="ADAL" clId="{B1F3B617-B9B4-44E7-B982-E257C84B2420}" dt="2021-03-03T23:02:44.594" v="4697" actId="478"/>
          <ac:picMkLst>
            <pc:docMk/>
            <pc:sldMk cId="3485808683" sldId="274"/>
            <ac:picMk id="9" creationId="{0581B434-FB01-4010-966F-25815066B959}"/>
          </ac:picMkLst>
        </pc:picChg>
      </pc:sldChg>
      <pc:sldChg chg="addSp delSp modSp add del mod ord modClrScheme addCm delCm chgLayout">
        <pc:chgData name="Gonzales, Tara J - (tgonzale)" userId="0d6c2ccd-9079-47f1-ac50-8480c68bef92" providerId="ADAL" clId="{B1F3B617-B9B4-44E7-B982-E257C84B2420}" dt="2021-03-03T23:59:59.077" v="6459" actId="2696"/>
        <pc:sldMkLst>
          <pc:docMk/>
          <pc:sldMk cId="1749679674" sldId="275"/>
        </pc:sldMkLst>
        <pc:spChg chg="mod">
          <ac:chgData name="Gonzales, Tara J - (tgonzale)" userId="0d6c2ccd-9079-47f1-ac50-8480c68bef92" providerId="ADAL" clId="{B1F3B617-B9B4-44E7-B982-E257C84B2420}" dt="2021-03-03T23:07:00.301" v="4746" actId="20577"/>
          <ac:spMkLst>
            <pc:docMk/>
            <pc:sldMk cId="1749679674" sldId="275"/>
            <ac:spMk id="2" creationId="{EFC5340D-1E52-40D7-BED6-71A89D14702F}"/>
          </ac:spMkLst>
        </pc:spChg>
        <pc:spChg chg="add del mod">
          <ac:chgData name="Gonzales, Tara J - (tgonzale)" userId="0d6c2ccd-9079-47f1-ac50-8480c68bef92" providerId="ADAL" clId="{B1F3B617-B9B4-44E7-B982-E257C84B2420}" dt="2021-02-24T23:42:52.425" v="3496" actId="478"/>
          <ac:spMkLst>
            <pc:docMk/>
            <pc:sldMk cId="1749679674" sldId="275"/>
            <ac:spMk id="9" creationId="{6648712D-569C-4E2B-971E-15F15733D988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3T23:37:46.913" v="6135" actId="20577"/>
          <ac:graphicFrameMkLst>
            <pc:docMk/>
            <pc:sldMk cId="1749679674" sldId="275"/>
            <ac:graphicFrameMk id="4" creationId="{A40772D0-6359-43E2-845F-2F93749C34F5}"/>
          </ac:graphicFrameMkLst>
        </pc:graphicFrameChg>
        <pc:graphicFrameChg chg="del">
          <ac:chgData name="Gonzales, Tara J - (tgonzale)" userId="0d6c2ccd-9079-47f1-ac50-8480c68bef92" providerId="ADAL" clId="{B1F3B617-B9B4-44E7-B982-E257C84B2420}" dt="2021-02-24T23:40:52.440" v="3490" actId="478"/>
          <ac:graphicFrameMkLst>
            <pc:docMk/>
            <pc:sldMk cId="1749679674" sldId="275"/>
            <ac:graphicFrameMk id="18" creationId="{CCAE0565-A12D-45BE-B793-0443E0054FB9}"/>
          </ac:graphicFrameMkLst>
        </pc:graphicFrameChg>
      </pc:sldChg>
      <pc:sldChg chg="modSp add del ord">
        <pc:chgData name="Gonzales, Tara J - (tgonzale)" userId="0d6c2ccd-9079-47f1-ac50-8480c68bef92" providerId="ADAL" clId="{B1F3B617-B9B4-44E7-B982-E257C84B2420}" dt="2021-02-24T23:46:36.335" v="3544" actId="47"/>
        <pc:sldMkLst>
          <pc:docMk/>
          <pc:sldMk cId="1558064794" sldId="276"/>
        </pc:sldMkLst>
        <pc:graphicFrameChg chg="mod">
          <ac:chgData name="Gonzales, Tara J - (tgonzale)" userId="0d6c2ccd-9079-47f1-ac50-8480c68bef92" providerId="ADAL" clId="{B1F3B617-B9B4-44E7-B982-E257C84B2420}" dt="2021-02-24T23:45:22.183" v="3540" actId="20577"/>
          <ac:graphicFrameMkLst>
            <pc:docMk/>
            <pc:sldMk cId="1558064794" sldId="276"/>
            <ac:graphicFrameMk id="8" creationId="{B468B51D-0817-4B85-94E3-B6432AB92EFB}"/>
          </ac:graphicFrameMkLst>
        </pc:graphicFrameChg>
      </pc:sldChg>
      <pc:sldChg chg="modSp add del mod ord">
        <pc:chgData name="Gonzales, Tara J - (tgonzale)" userId="0d6c2ccd-9079-47f1-ac50-8480c68bef92" providerId="ADAL" clId="{B1F3B617-B9B4-44E7-B982-E257C84B2420}" dt="2021-02-24T23:47:47.857" v="3608" actId="47"/>
        <pc:sldMkLst>
          <pc:docMk/>
          <pc:sldMk cId="3927957623" sldId="277"/>
        </pc:sldMkLst>
        <pc:spChg chg="mod">
          <ac:chgData name="Gonzales, Tara J - (tgonzale)" userId="0d6c2ccd-9079-47f1-ac50-8480c68bef92" providerId="ADAL" clId="{B1F3B617-B9B4-44E7-B982-E257C84B2420}" dt="2021-02-24T23:47:35.579" v="3604" actId="20577"/>
          <ac:spMkLst>
            <pc:docMk/>
            <pc:sldMk cId="3927957623" sldId="277"/>
            <ac:spMk id="2" creationId="{EFC5340D-1E52-40D7-BED6-71A89D14702F}"/>
          </ac:spMkLst>
        </pc:spChg>
        <pc:graphicFrameChg chg="mod">
          <ac:chgData name="Gonzales, Tara J - (tgonzale)" userId="0d6c2ccd-9079-47f1-ac50-8480c68bef92" providerId="ADAL" clId="{B1F3B617-B9B4-44E7-B982-E257C84B2420}" dt="2021-02-24T23:47:30.335" v="3600"/>
          <ac:graphicFrameMkLst>
            <pc:docMk/>
            <pc:sldMk cId="3927957623" sldId="277"/>
            <ac:graphicFrameMk id="5" creationId="{FDFC90D9-023E-4862-9430-0E0B131EA0CF}"/>
          </ac:graphicFrameMkLst>
        </pc:graphicFrameChg>
        <pc:graphicFrameChg chg="mod">
          <ac:chgData name="Gonzales, Tara J - (tgonzale)" userId="0d6c2ccd-9079-47f1-ac50-8480c68bef92" providerId="ADAL" clId="{B1F3B617-B9B4-44E7-B982-E257C84B2420}" dt="2021-02-24T23:47:12.869" v="3599"/>
          <ac:graphicFrameMkLst>
            <pc:docMk/>
            <pc:sldMk cId="3927957623" sldId="277"/>
            <ac:graphicFrameMk id="8" creationId="{B468B51D-0817-4B85-94E3-B6432AB92EFB}"/>
          </ac:graphicFrameMkLst>
        </pc:graphicFrameChg>
      </pc:sldChg>
      <pc:sldChg chg="addSp delSp modSp add del mod ord">
        <pc:chgData name="Gonzales, Tara J - (tgonzale)" userId="0d6c2ccd-9079-47f1-ac50-8480c68bef92" providerId="ADAL" clId="{B1F3B617-B9B4-44E7-B982-E257C84B2420}" dt="2021-02-24T23:59:47.500" v="4040" actId="47"/>
        <pc:sldMkLst>
          <pc:docMk/>
          <pc:sldMk cId="3609439326" sldId="278"/>
        </pc:sldMkLst>
        <pc:spChg chg="add del mod">
          <ac:chgData name="Gonzales, Tara J - (tgonzale)" userId="0d6c2ccd-9079-47f1-ac50-8480c68bef92" providerId="ADAL" clId="{B1F3B617-B9B4-44E7-B982-E257C84B2420}" dt="2021-02-24T23:54:33.572" v="3942" actId="478"/>
          <ac:spMkLst>
            <pc:docMk/>
            <pc:sldMk cId="3609439326" sldId="278"/>
            <ac:spMk id="3" creationId="{EDC0F4CE-4B83-47D8-819D-DA3B294A10DC}"/>
          </ac:spMkLst>
        </pc:spChg>
        <pc:spChg chg="mod">
          <ac:chgData name="Gonzales, Tara J - (tgonzale)" userId="0d6c2ccd-9079-47f1-ac50-8480c68bef92" providerId="ADAL" clId="{B1F3B617-B9B4-44E7-B982-E257C84B2420}" dt="2021-02-24T23:48:27.766" v="3638" actId="1076"/>
          <ac:spMkLst>
            <pc:docMk/>
            <pc:sldMk cId="3609439326" sldId="278"/>
            <ac:spMk id="13" creationId="{33B54123-6263-4EC1-AE3A-FFA3EEDBA0EE}"/>
          </ac:spMkLst>
        </pc:spChg>
        <pc:graphicFrameChg chg="add mod">
          <ac:chgData name="Gonzales, Tara J - (tgonzale)" userId="0d6c2ccd-9079-47f1-ac50-8480c68bef92" providerId="ADAL" clId="{B1F3B617-B9B4-44E7-B982-E257C84B2420}" dt="2021-02-24T23:55:38.451" v="3955"/>
          <ac:graphicFrameMkLst>
            <pc:docMk/>
            <pc:sldMk cId="3609439326" sldId="278"/>
            <ac:graphicFrameMk id="4" creationId="{EAD308F7-A424-47F8-BDCB-9675A106DD02}"/>
          </ac:graphicFrameMkLst>
        </pc:graphicFrameChg>
        <pc:graphicFrameChg chg="add mod">
          <ac:chgData name="Gonzales, Tara J - (tgonzale)" userId="0d6c2ccd-9079-47f1-ac50-8480c68bef92" providerId="ADAL" clId="{B1F3B617-B9B4-44E7-B982-E257C84B2420}" dt="2021-02-24T23:54:56.383" v="3946"/>
          <ac:graphicFrameMkLst>
            <pc:docMk/>
            <pc:sldMk cId="3609439326" sldId="278"/>
            <ac:graphicFrameMk id="5" creationId="{64D3BB9A-2CD0-414C-8128-B4419F042BFF}"/>
          </ac:graphicFrameMkLst>
        </pc:graphicFrameChg>
        <pc:graphicFrameChg chg="del mod">
          <ac:chgData name="Gonzales, Tara J - (tgonzale)" userId="0d6c2ccd-9079-47f1-ac50-8480c68bef92" providerId="ADAL" clId="{B1F3B617-B9B4-44E7-B982-E257C84B2420}" dt="2021-02-24T23:54:28.483" v="3939" actId="478"/>
          <ac:graphicFrameMkLst>
            <pc:docMk/>
            <pc:sldMk cId="3609439326" sldId="278"/>
            <ac:graphicFrameMk id="8" creationId="{B468B51D-0817-4B85-94E3-B6432AB92EFB}"/>
          </ac:graphicFrameMkLst>
        </pc:graphicFrameChg>
      </pc:sldChg>
      <pc:sldChg chg="addSp delSp modSp new mod modClrScheme chgLayout">
        <pc:chgData name="Gonzales, Tara J - (tgonzale)" userId="0d6c2ccd-9079-47f1-ac50-8480c68bef92" providerId="ADAL" clId="{B1F3B617-B9B4-44E7-B982-E257C84B2420}" dt="2021-03-04T00:11:32.760" v="6671" actId="207"/>
        <pc:sldMkLst>
          <pc:docMk/>
          <pc:sldMk cId="4158069568" sldId="279"/>
        </pc:sldMkLst>
        <pc:spChg chg="del mod ord">
          <ac:chgData name="Gonzales, Tara J - (tgonzale)" userId="0d6c2ccd-9079-47f1-ac50-8480c68bef92" providerId="ADAL" clId="{B1F3B617-B9B4-44E7-B982-E257C84B2420}" dt="2021-02-24T23:55:54.771" v="3957" actId="700"/>
          <ac:spMkLst>
            <pc:docMk/>
            <pc:sldMk cId="4158069568" sldId="279"/>
            <ac:spMk id="2" creationId="{529524E4-4D0A-4684-9043-ACAD46EB67EA}"/>
          </ac:spMkLst>
        </pc:spChg>
        <pc:spChg chg="del mod ord">
          <ac:chgData name="Gonzales, Tara J - (tgonzale)" userId="0d6c2ccd-9079-47f1-ac50-8480c68bef92" providerId="ADAL" clId="{B1F3B617-B9B4-44E7-B982-E257C84B2420}" dt="2021-02-24T23:55:54.771" v="3957" actId="700"/>
          <ac:spMkLst>
            <pc:docMk/>
            <pc:sldMk cId="4158069568" sldId="279"/>
            <ac:spMk id="3" creationId="{03974925-EFCB-46B5-B333-71D2E33CE8EA}"/>
          </ac:spMkLst>
        </pc:spChg>
        <pc:spChg chg="add mod ord">
          <ac:chgData name="Gonzales, Tara J - (tgonzale)" userId="0d6c2ccd-9079-47f1-ac50-8480c68bef92" providerId="ADAL" clId="{B1F3B617-B9B4-44E7-B982-E257C84B2420}" dt="2021-02-24T23:59:20.832" v="4036" actId="26606"/>
          <ac:spMkLst>
            <pc:docMk/>
            <pc:sldMk cId="4158069568" sldId="279"/>
            <ac:spMk id="4" creationId="{702E0375-456F-4927-ACFC-957905E40125}"/>
          </ac:spMkLst>
        </pc:spChg>
        <pc:spChg chg="add del mod ord">
          <ac:chgData name="Gonzales, Tara J - (tgonzale)" userId="0d6c2ccd-9079-47f1-ac50-8480c68bef92" providerId="ADAL" clId="{B1F3B617-B9B4-44E7-B982-E257C84B2420}" dt="2021-02-24T23:56:43.459" v="3959" actId="478"/>
          <ac:spMkLst>
            <pc:docMk/>
            <pc:sldMk cId="4158069568" sldId="279"/>
            <ac:spMk id="5" creationId="{AA87CBC5-4759-45C8-9947-8E870CC722D1}"/>
          </ac:spMkLst>
        </pc:spChg>
        <pc:spChg chg="add del mod ord">
          <ac:chgData name="Gonzales, Tara J - (tgonzale)" userId="0d6c2ccd-9079-47f1-ac50-8480c68bef92" providerId="ADAL" clId="{B1F3B617-B9B4-44E7-B982-E257C84B2420}" dt="2021-02-24T23:56:37.901" v="3958" actId="1032"/>
          <ac:spMkLst>
            <pc:docMk/>
            <pc:sldMk cId="4158069568" sldId="279"/>
            <ac:spMk id="6" creationId="{8BA84290-B9BA-4DCA-A39B-C013EEA84942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4T00:11:32.760" v="6671" actId="207"/>
          <ac:graphicFrameMkLst>
            <pc:docMk/>
            <pc:sldMk cId="4158069568" sldId="279"/>
            <ac:graphicFrameMk id="7" creationId="{9FA869EA-9BF6-40B1-89B6-AC1107FE2C89}"/>
          </ac:graphicFrameMkLst>
        </pc:graphicFrameChg>
      </pc:sldChg>
      <pc:sldChg chg="addSp delSp modSp add mod modClrScheme chgLayout">
        <pc:chgData name="Gonzales, Tara J - (tgonzale)" userId="0d6c2ccd-9079-47f1-ac50-8480c68bef92" providerId="ADAL" clId="{B1F3B617-B9B4-44E7-B982-E257C84B2420}" dt="2021-03-04T00:20:40.385" v="6983" actId="20577"/>
        <pc:sldMkLst>
          <pc:docMk/>
          <pc:sldMk cId="226239454" sldId="280"/>
        </pc:sldMkLst>
        <pc:spChg chg="mod">
          <ac:chgData name="Gonzales, Tara J - (tgonzale)" userId="0d6c2ccd-9079-47f1-ac50-8480c68bef92" providerId="ADAL" clId="{B1F3B617-B9B4-44E7-B982-E257C84B2420}" dt="2021-03-03T22:40:37.642" v="4285" actId="20577"/>
          <ac:spMkLst>
            <pc:docMk/>
            <pc:sldMk cId="226239454" sldId="280"/>
            <ac:spMk id="4" creationId="{8261CBBC-D456-4890-9668-673988C91605}"/>
          </ac:spMkLst>
        </pc:spChg>
        <pc:spChg chg="del mod">
          <ac:chgData name="Gonzales, Tara J - (tgonzale)" userId="0d6c2ccd-9079-47f1-ac50-8480c68bef92" providerId="ADAL" clId="{B1F3B617-B9B4-44E7-B982-E257C84B2420}" dt="2021-02-25T00:02:18.532" v="4106"/>
          <ac:spMkLst>
            <pc:docMk/>
            <pc:sldMk cId="226239454" sldId="280"/>
            <ac:spMk id="6" creationId="{3371100F-716E-4888-A155-D8020DBAE1D2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4T00:20:40.385" v="6983" actId="20577"/>
          <ac:graphicFrameMkLst>
            <pc:docMk/>
            <pc:sldMk cId="226239454" sldId="280"/>
            <ac:graphicFrameMk id="5" creationId="{334E11FB-AD4E-453F-B2F7-F91ADB0DF746}"/>
          </ac:graphicFrameMkLst>
        </pc:graphicFrameChg>
      </pc:sldChg>
      <pc:sldChg chg="addSp delSp modSp new mod modClrScheme chgLayout">
        <pc:chgData name="Gonzales, Tara J - (tgonzale)" userId="0d6c2ccd-9079-47f1-ac50-8480c68bef92" providerId="ADAL" clId="{B1F3B617-B9B4-44E7-B982-E257C84B2420}" dt="2021-03-03T22:37:43.348" v="4260" actId="732"/>
        <pc:sldMkLst>
          <pc:docMk/>
          <pc:sldMk cId="2414420730" sldId="281"/>
        </pc:sldMkLst>
        <pc:spChg chg="del mod ord">
          <ac:chgData name="Gonzales, Tara J - (tgonzale)" userId="0d6c2ccd-9079-47f1-ac50-8480c68bef92" providerId="ADAL" clId="{B1F3B617-B9B4-44E7-B982-E257C84B2420}" dt="2021-02-25T00:01:02.539" v="4080" actId="700"/>
          <ac:spMkLst>
            <pc:docMk/>
            <pc:sldMk cId="2414420730" sldId="281"/>
            <ac:spMk id="2" creationId="{047C9E44-444B-4759-947B-7D8DF7880649}"/>
          </ac:spMkLst>
        </pc:spChg>
        <pc:spChg chg="del">
          <ac:chgData name="Gonzales, Tara J - (tgonzale)" userId="0d6c2ccd-9079-47f1-ac50-8480c68bef92" providerId="ADAL" clId="{B1F3B617-B9B4-44E7-B982-E257C84B2420}" dt="2021-02-25T00:01:02.539" v="4080" actId="700"/>
          <ac:spMkLst>
            <pc:docMk/>
            <pc:sldMk cId="2414420730" sldId="281"/>
            <ac:spMk id="3" creationId="{85F56C53-2B6E-4141-87EA-A2516856DA19}"/>
          </ac:spMkLst>
        </pc:spChg>
        <pc:spChg chg="del">
          <ac:chgData name="Gonzales, Tara J - (tgonzale)" userId="0d6c2ccd-9079-47f1-ac50-8480c68bef92" providerId="ADAL" clId="{B1F3B617-B9B4-44E7-B982-E257C84B2420}" dt="2021-02-25T00:01:02.539" v="4080" actId="700"/>
          <ac:spMkLst>
            <pc:docMk/>
            <pc:sldMk cId="2414420730" sldId="281"/>
            <ac:spMk id="4" creationId="{8CE856F7-0EB9-4934-9F9D-C3C2C8C5F57A}"/>
          </ac:spMkLst>
        </pc:spChg>
        <pc:spChg chg="add mod ord">
          <ac:chgData name="Gonzales, Tara J - (tgonzale)" userId="0d6c2ccd-9079-47f1-ac50-8480c68bef92" providerId="ADAL" clId="{B1F3B617-B9B4-44E7-B982-E257C84B2420}" dt="2021-02-25T00:01:02.539" v="4080" actId="700"/>
          <ac:spMkLst>
            <pc:docMk/>
            <pc:sldMk cId="2414420730" sldId="281"/>
            <ac:spMk id="5" creationId="{13A45620-1663-47C8-8254-AAB1A72C09B2}"/>
          </ac:spMkLst>
        </pc:spChg>
        <pc:picChg chg="add mod modCrop">
          <ac:chgData name="Gonzales, Tara J - (tgonzale)" userId="0d6c2ccd-9079-47f1-ac50-8480c68bef92" providerId="ADAL" clId="{B1F3B617-B9B4-44E7-B982-E257C84B2420}" dt="2021-03-03T22:37:43.348" v="4260" actId="732"/>
          <ac:picMkLst>
            <pc:docMk/>
            <pc:sldMk cId="2414420730" sldId="281"/>
            <ac:picMk id="6" creationId="{78DA86A2-345D-4622-878B-75EF1D84AE73}"/>
          </ac:picMkLst>
        </pc:picChg>
      </pc:sldChg>
      <pc:sldChg chg="addSp delSp modSp new mod ord">
        <pc:chgData name="Gonzales, Tara J - (tgonzale)" userId="0d6c2ccd-9079-47f1-ac50-8480c68bef92" providerId="ADAL" clId="{B1F3B617-B9B4-44E7-B982-E257C84B2420}" dt="2021-03-04T00:17:49.152" v="6918" actId="114"/>
        <pc:sldMkLst>
          <pc:docMk/>
          <pc:sldMk cId="1832972035" sldId="282"/>
        </pc:sldMkLst>
        <pc:spChg chg="mod">
          <ac:chgData name="Gonzales, Tara J - (tgonzale)" userId="0d6c2ccd-9079-47f1-ac50-8480c68bef92" providerId="ADAL" clId="{B1F3B617-B9B4-44E7-B982-E257C84B2420}" dt="2021-03-03T23:34:41.736" v="6105" actId="26606"/>
          <ac:spMkLst>
            <pc:docMk/>
            <pc:sldMk cId="1832972035" sldId="282"/>
            <ac:spMk id="2" creationId="{393ECEED-0C4E-4771-BA1C-9C0E0606ED61}"/>
          </ac:spMkLst>
        </pc:spChg>
        <pc:spChg chg="del mod">
          <ac:chgData name="Gonzales, Tara J - (tgonzale)" userId="0d6c2ccd-9079-47f1-ac50-8480c68bef92" providerId="ADAL" clId="{B1F3B617-B9B4-44E7-B982-E257C84B2420}" dt="2021-03-03T23:34:41.736" v="6105" actId="26606"/>
          <ac:spMkLst>
            <pc:docMk/>
            <pc:sldMk cId="1832972035" sldId="282"/>
            <ac:spMk id="3" creationId="{705A46D0-A102-4813-A4DF-D460221E505A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4T00:17:49.152" v="6918" actId="114"/>
          <ac:graphicFrameMkLst>
            <pc:docMk/>
            <pc:sldMk cId="1832972035" sldId="282"/>
            <ac:graphicFrameMk id="5" creationId="{DE3B0CD7-96E7-45DC-9E32-EA22A01EF0CC}"/>
          </ac:graphicFrameMkLst>
        </pc:graphicFrameChg>
      </pc:sldChg>
      <pc:sldChg chg="modSp new del mod ord">
        <pc:chgData name="Gonzales, Tara J - (tgonzale)" userId="0d6c2ccd-9079-47f1-ac50-8480c68bef92" providerId="ADAL" clId="{B1F3B617-B9B4-44E7-B982-E257C84B2420}" dt="2021-03-03T23:14:28.245" v="4964" actId="47"/>
        <pc:sldMkLst>
          <pc:docMk/>
          <pc:sldMk cId="2030176693" sldId="283"/>
        </pc:sldMkLst>
        <pc:spChg chg="mod">
          <ac:chgData name="Gonzales, Tara J - (tgonzale)" userId="0d6c2ccd-9079-47f1-ac50-8480c68bef92" providerId="ADAL" clId="{B1F3B617-B9B4-44E7-B982-E257C84B2420}" dt="2021-03-03T23:12:14.213" v="4902" actId="20577"/>
          <ac:spMkLst>
            <pc:docMk/>
            <pc:sldMk cId="2030176693" sldId="283"/>
            <ac:spMk id="2" creationId="{3368E921-3D2A-4C7C-A59F-A3012E21411F}"/>
          </ac:spMkLst>
        </pc:spChg>
        <pc:spChg chg="mod">
          <ac:chgData name="Gonzales, Tara J - (tgonzale)" userId="0d6c2ccd-9079-47f1-ac50-8480c68bef92" providerId="ADAL" clId="{B1F3B617-B9B4-44E7-B982-E257C84B2420}" dt="2021-03-03T23:12:51.919" v="4958" actId="20577"/>
          <ac:spMkLst>
            <pc:docMk/>
            <pc:sldMk cId="2030176693" sldId="283"/>
            <ac:spMk id="3" creationId="{B3F4AEDE-E112-4A7E-96CC-C8AD35C57004}"/>
          </ac:spMkLst>
        </pc:spChg>
      </pc:sldChg>
      <pc:sldChg chg="addSp delSp modSp add mod chgLayout">
        <pc:chgData name="Gonzales, Tara J - (tgonzale)" userId="0d6c2ccd-9079-47f1-ac50-8480c68bef92" providerId="ADAL" clId="{B1F3B617-B9B4-44E7-B982-E257C84B2420}" dt="2021-03-03T23:28:04.607" v="5263" actId="14100"/>
        <pc:sldMkLst>
          <pc:docMk/>
          <pc:sldMk cId="3679619998" sldId="284"/>
        </pc:sldMkLst>
        <pc:spChg chg="del mod ord">
          <ac:chgData name="Gonzales, Tara J - (tgonzale)" userId="0d6c2ccd-9079-47f1-ac50-8480c68bef92" providerId="ADAL" clId="{B1F3B617-B9B4-44E7-B982-E257C84B2420}" dt="2021-03-03T23:27:25.346" v="5252" actId="478"/>
          <ac:spMkLst>
            <pc:docMk/>
            <pc:sldMk cId="3679619998" sldId="284"/>
            <ac:spMk id="2" creationId="{393ECEED-0C4E-4771-BA1C-9C0E0606ED61}"/>
          </ac:spMkLst>
        </pc:spChg>
        <pc:spChg chg="del">
          <ac:chgData name="Gonzales, Tara J - (tgonzale)" userId="0d6c2ccd-9079-47f1-ac50-8480c68bef92" providerId="ADAL" clId="{B1F3B617-B9B4-44E7-B982-E257C84B2420}" dt="2021-03-03T23:16:23.820" v="4995"/>
          <ac:spMkLst>
            <pc:docMk/>
            <pc:sldMk cId="3679619998" sldId="284"/>
            <ac:spMk id="3" creationId="{705A46D0-A102-4813-A4DF-D460221E505A}"/>
          </ac:spMkLst>
        </pc:spChg>
        <pc:spChg chg="add mod">
          <ac:chgData name="Gonzales, Tara J - (tgonzale)" userId="0d6c2ccd-9079-47f1-ac50-8480c68bef92" providerId="ADAL" clId="{B1F3B617-B9B4-44E7-B982-E257C84B2420}" dt="2021-03-03T23:28:04.607" v="5263" actId="14100"/>
          <ac:spMkLst>
            <pc:docMk/>
            <pc:sldMk cId="3679619998" sldId="284"/>
            <ac:spMk id="5" creationId="{7B931D54-8E6E-47DE-9361-CB97422EE3AB}"/>
          </ac:spMkLst>
        </pc:spChg>
        <pc:spChg chg="add mod">
          <ac:chgData name="Gonzales, Tara J - (tgonzale)" userId="0d6c2ccd-9079-47f1-ac50-8480c68bef92" providerId="ADAL" clId="{B1F3B617-B9B4-44E7-B982-E257C84B2420}" dt="2021-03-03T23:27:45.133" v="5258" actId="1076"/>
          <ac:spMkLst>
            <pc:docMk/>
            <pc:sldMk cId="3679619998" sldId="284"/>
            <ac:spMk id="9" creationId="{E2320D42-0470-4A8B-8960-1DCE78D6F9A2}"/>
          </ac:spMkLst>
        </pc:spChg>
        <pc:spChg chg="add mod">
          <ac:chgData name="Gonzales, Tara J - (tgonzale)" userId="0d6c2ccd-9079-47f1-ac50-8480c68bef92" providerId="ADAL" clId="{B1F3B617-B9B4-44E7-B982-E257C84B2420}" dt="2021-03-03T23:27:33.462" v="5256" actId="1076"/>
          <ac:spMkLst>
            <pc:docMk/>
            <pc:sldMk cId="3679619998" sldId="284"/>
            <ac:spMk id="10" creationId="{A3184C65-506B-44D6-B686-3D7E073A45DE}"/>
          </ac:spMkLst>
        </pc:spChg>
        <pc:picChg chg="add mod ord">
          <ac:chgData name="Gonzales, Tara J - (tgonzale)" userId="0d6c2ccd-9079-47f1-ac50-8480c68bef92" providerId="ADAL" clId="{B1F3B617-B9B4-44E7-B982-E257C84B2420}" dt="2021-03-03T23:27:52.567" v="5260" actId="1076"/>
          <ac:picMkLst>
            <pc:docMk/>
            <pc:sldMk cId="3679619998" sldId="284"/>
            <ac:picMk id="4" creationId="{03E34943-F550-4954-99AD-CDC39B2D62A6}"/>
          </ac:picMkLst>
        </pc:picChg>
        <pc:picChg chg="add mod">
          <ac:chgData name="Gonzales, Tara J - (tgonzale)" userId="0d6c2ccd-9079-47f1-ac50-8480c68bef92" providerId="ADAL" clId="{B1F3B617-B9B4-44E7-B982-E257C84B2420}" dt="2021-03-03T23:27:36.114" v="5257" actId="1076"/>
          <ac:picMkLst>
            <pc:docMk/>
            <pc:sldMk cId="3679619998" sldId="284"/>
            <ac:picMk id="7" creationId="{2215C87B-6A99-4E32-90E8-8793D6652BFA}"/>
          </ac:picMkLst>
        </pc:picChg>
        <pc:picChg chg="add del mod">
          <ac:chgData name="Gonzales, Tara J - (tgonzale)" userId="0d6c2ccd-9079-47f1-ac50-8480c68bef92" providerId="ADAL" clId="{B1F3B617-B9B4-44E7-B982-E257C84B2420}" dt="2021-03-03T23:20:50.355" v="5184" actId="478"/>
          <ac:picMkLst>
            <pc:docMk/>
            <pc:sldMk cId="3679619998" sldId="284"/>
            <ac:picMk id="8" creationId="{4A4C51ED-52A0-46BC-A698-DC008A523BC1}"/>
          </ac:picMkLst>
        </pc:picChg>
      </pc:sldChg>
      <pc:sldChg chg="addSp delSp modSp add mod">
        <pc:chgData name="Gonzales, Tara J - (tgonzale)" userId="0d6c2ccd-9079-47f1-ac50-8480c68bef92" providerId="ADAL" clId="{B1F3B617-B9B4-44E7-B982-E257C84B2420}" dt="2021-03-03T22:53:31.769" v="4602" actId="207"/>
        <pc:sldMkLst>
          <pc:docMk/>
          <pc:sldMk cId="1331398750" sldId="285"/>
        </pc:sldMkLst>
        <pc:spChg chg="add del mod">
          <ac:chgData name="Gonzales, Tara J - (tgonzale)" userId="0d6c2ccd-9079-47f1-ac50-8480c68bef92" providerId="ADAL" clId="{B1F3B617-B9B4-44E7-B982-E257C84B2420}" dt="2021-03-03T22:51:40.526" v="4500" actId="22"/>
          <ac:spMkLst>
            <pc:docMk/>
            <pc:sldMk cId="1331398750" sldId="285"/>
            <ac:spMk id="3" creationId="{297983D7-60A6-44E6-ACB9-6C6BA1873CB8}"/>
          </ac:spMkLst>
        </pc:spChg>
        <pc:spChg chg="mod">
          <ac:chgData name="Gonzales, Tara J - (tgonzale)" userId="0d6c2ccd-9079-47f1-ac50-8480c68bef92" providerId="ADAL" clId="{B1F3B617-B9B4-44E7-B982-E257C84B2420}" dt="2021-03-03T22:52:23.629" v="4504" actId="20577"/>
          <ac:spMkLst>
            <pc:docMk/>
            <pc:sldMk cId="1331398750" sldId="285"/>
            <ac:spMk id="4" creationId="{8261CBBC-D456-4890-9668-673988C91605}"/>
          </ac:spMkLst>
        </pc:spChg>
        <pc:spChg chg="add mod">
          <ac:chgData name="Gonzales, Tara J - (tgonzale)" userId="0d6c2ccd-9079-47f1-ac50-8480c68bef92" providerId="ADAL" clId="{B1F3B617-B9B4-44E7-B982-E257C84B2420}" dt="2021-03-03T22:53:31.769" v="4602" actId="207"/>
          <ac:spMkLst>
            <pc:docMk/>
            <pc:sldMk cId="1331398750" sldId="285"/>
            <ac:spMk id="8" creationId="{EDAC9C6E-9856-4E38-BB99-46C4488F9FAE}"/>
          </ac:spMkLst>
        </pc:spChg>
        <pc:graphicFrameChg chg="del">
          <ac:chgData name="Gonzales, Tara J - (tgonzale)" userId="0d6c2ccd-9079-47f1-ac50-8480c68bef92" providerId="ADAL" clId="{B1F3B617-B9B4-44E7-B982-E257C84B2420}" dt="2021-03-03T22:46:38.777" v="4431" actId="478"/>
          <ac:graphicFrameMkLst>
            <pc:docMk/>
            <pc:sldMk cId="1331398750" sldId="285"/>
            <ac:graphicFrameMk id="5" creationId="{334E11FB-AD4E-453F-B2F7-F91ADB0DF746}"/>
          </ac:graphicFrameMkLst>
        </pc:graphicFrameChg>
        <pc:picChg chg="add mod ord">
          <ac:chgData name="Gonzales, Tara J - (tgonzale)" userId="0d6c2ccd-9079-47f1-ac50-8480c68bef92" providerId="ADAL" clId="{B1F3B617-B9B4-44E7-B982-E257C84B2420}" dt="2021-03-03T22:51:50.906" v="4502" actId="14100"/>
          <ac:picMkLst>
            <pc:docMk/>
            <pc:sldMk cId="1331398750" sldId="285"/>
            <ac:picMk id="7" creationId="{6A9C813C-2E46-4D86-9E32-8198D5C121A4}"/>
          </ac:picMkLst>
        </pc:picChg>
      </pc:sldChg>
      <pc:sldChg chg="modSp add del mod ord">
        <pc:chgData name="Gonzales, Tara J - (tgonzale)" userId="0d6c2ccd-9079-47f1-ac50-8480c68bef92" providerId="ADAL" clId="{B1F3B617-B9B4-44E7-B982-E257C84B2420}" dt="2021-03-03T23:05:53.604" v="4738" actId="47"/>
        <pc:sldMkLst>
          <pc:docMk/>
          <pc:sldMk cId="3105990648" sldId="286"/>
        </pc:sldMkLst>
        <pc:spChg chg="mod">
          <ac:chgData name="Gonzales, Tara J - (tgonzale)" userId="0d6c2ccd-9079-47f1-ac50-8480c68bef92" providerId="ADAL" clId="{B1F3B617-B9B4-44E7-B982-E257C84B2420}" dt="2021-03-03T23:04:29.266" v="4731" actId="20577"/>
          <ac:spMkLst>
            <pc:docMk/>
            <pc:sldMk cId="3105990648" sldId="286"/>
            <ac:spMk id="2" creationId="{EFC5340D-1E52-40D7-BED6-71A89D14702F}"/>
          </ac:spMkLst>
        </pc:spChg>
        <pc:graphicFrameChg chg="mod">
          <ac:chgData name="Gonzales, Tara J - (tgonzale)" userId="0d6c2ccd-9079-47f1-ac50-8480c68bef92" providerId="ADAL" clId="{B1F3B617-B9B4-44E7-B982-E257C84B2420}" dt="2021-03-03T23:04:52.651" v="4732" actId="11530"/>
          <ac:graphicFrameMkLst>
            <pc:docMk/>
            <pc:sldMk cId="3105990648" sldId="286"/>
            <ac:graphicFrameMk id="4" creationId="{A40772D0-6359-43E2-845F-2F93749C34F5}"/>
          </ac:graphicFrameMkLst>
        </pc:graphicFrameChg>
      </pc:sldChg>
      <pc:sldChg chg="addSp delSp modSp new mod modClrScheme chgLayout">
        <pc:chgData name="Gonzales, Tara J - (tgonzale)" userId="0d6c2ccd-9079-47f1-ac50-8480c68bef92" providerId="ADAL" clId="{B1F3B617-B9B4-44E7-B982-E257C84B2420}" dt="2021-03-03T23:06:28.598" v="4745" actId="1076"/>
        <pc:sldMkLst>
          <pc:docMk/>
          <pc:sldMk cId="1706045128" sldId="287"/>
        </pc:sldMkLst>
        <pc:spChg chg="del mod ord">
          <ac:chgData name="Gonzales, Tara J - (tgonzale)" userId="0d6c2ccd-9079-47f1-ac50-8480c68bef92" providerId="ADAL" clId="{B1F3B617-B9B4-44E7-B982-E257C84B2420}" dt="2021-03-03T23:05:12.534" v="4734" actId="700"/>
          <ac:spMkLst>
            <pc:docMk/>
            <pc:sldMk cId="1706045128" sldId="287"/>
            <ac:spMk id="2" creationId="{A0B22B07-FE20-42E6-9F67-5614AFC6FE87}"/>
          </ac:spMkLst>
        </pc:spChg>
        <pc:spChg chg="del">
          <ac:chgData name="Gonzales, Tara J - (tgonzale)" userId="0d6c2ccd-9079-47f1-ac50-8480c68bef92" providerId="ADAL" clId="{B1F3B617-B9B4-44E7-B982-E257C84B2420}" dt="2021-03-03T23:05:12.534" v="4734" actId="700"/>
          <ac:spMkLst>
            <pc:docMk/>
            <pc:sldMk cId="1706045128" sldId="287"/>
            <ac:spMk id="3" creationId="{EF1865AD-25AE-471A-9B15-50E8E5CBB312}"/>
          </ac:spMkLst>
        </pc:spChg>
        <pc:spChg chg="del">
          <ac:chgData name="Gonzales, Tara J - (tgonzale)" userId="0d6c2ccd-9079-47f1-ac50-8480c68bef92" providerId="ADAL" clId="{B1F3B617-B9B4-44E7-B982-E257C84B2420}" dt="2021-03-03T23:05:12.534" v="4734" actId="700"/>
          <ac:spMkLst>
            <pc:docMk/>
            <pc:sldMk cId="1706045128" sldId="287"/>
            <ac:spMk id="4" creationId="{E35BAAEB-FC09-4A03-8F5C-144701F1C739}"/>
          </ac:spMkLst>
        </pc:spChg>
        <pc:spChg chg="add del mod ord">
          <ac:chgData name="Gonzales, Tara J - (tgonzale)" userId="0d6c2ccd-9079-47f1-ac50-8480c68bef92" providerId="ADAL" clId="{B1F3B617-B9B4-44E7-B982-E257C84B2420}" dt="2021-03-03T23:05:25.295" v="4735"/>
          <ac:spMkLst>
            <pc:docMk/>
            <pc:sldMk cId="1706045128" sldId="287"/>
            <ac:spMk id="5" creationId="{D1CFF66F-3557-4C92-B08F-2EB197A51081}"/>
          </ac:spMkLst>
        </pc:spChg>
        <pc:spChg chg="add mod">
          <ac:chgData name="Gonzales, Tara J - (tgonzale)" userId="0d6c2ccd-9079-47f1-ac50-8480c68bef92" providerId="ADAL" clId="{B1F3B617-B9B4-44E7-B982-E257C84B2420}" dt="2021-03-03T23:05:35.495" v="4737" actId="1076"/>
          <ac:spMkLst>
            <pc:docMk/>
            <pc:sldMk cId="1706045128" sldId="287"/>
            <ac:spMk id="6" creationId="{11BD1F9F-29C2-42D4-A55D-030A7C51C89A}"/>
          </ac:spMkLst>
        </pc:spChg>
        <pc:spChg chg="add mod">
          <ac:chgData name="Gonzales, Tara J - (tgonzale)" userId="0d6c2ccd-9079-47f1-ac50-8480c68bef92" providerId="ADAL" clId="{B1F3B617-B9B4-44E7-B982-E257C84B2420}" dt="2021-03-03T23:06:28.598" v="4745" actId="1076"/>
          <ac:spMkLst>
            <pc:docMk/>
            <pc:sldMk cId="1706045128" sldId="287"/>
            <ac:spMk id="8" creationId="{CF9AD593-A949-41ED-8B4F-7626017B4974}"/>
          </ac:spMkLst>
        </pc:spChg>
      </pc:sldChg>
      <pc:sldChg chg="add del ord">
        <pc:chgData name="Gonzales, Tara J - (tgonzale)" userId="0d6c2ccd-9079-47f1-ac50-8480c68bef92" providerId="ADAL" clId="{B1F3B617-B9B4-44E7-B982-E257C84B2420}" dt="2021-03-04T00:07:59.557" v="6633" actId="47"/>
        <pc:sldMkLst>
          <pc:docMk/>
          <pc:sldMk cId="3603215183" sldId="288"/>
        </pc:sldMkLst>
      </pc:sldChg>
      <pc:sldChg chg="addSp delSp modSp new del mod modClrScheme chgLayout">
        <pc:chgData name="Gonzales, Tara J - (tgonzale)" userId="0d6c2ccd-9079-47f1-ac50-8480c68bef92" providerId="ADAL" clId="{B1F3B617-B9B4-44E7-B982-E257C84B2420}" dt="2021-03-03T23:59:55.014" v="6458" actId="2696"/>
        <pc:sldMkLst>
          <pc:docMk/>
          <pc:sldMk cId="4055047717" sldId="289"/>
        </pc:sldMkLst>
        <pc:spChg chg="del mod ord">
          <ac:chgData name="Gonzales, Tara J - (tgonzale)" userId="0d6c2ccd-9079-47f1-ac50-8480c68bef92" providerId="ADAL" clId="{B1F3B617-B9B4-44E7-B982-E257C84B2420}" dt="2021-03-03T23:38:05.079" v="6137" actId="700"/>
          <ac:spMkLst>
            <pc:docMk/>
            <pc:sldMk cId="4055047717" sldId="289"/>
            <ac:spMk id="2" creationId="{7162AB2E-4D86-4079-ABDD-25E4C1A572E4}"/>
          </ac:spMkLst>
        </pc:spChg>
        <pc:spChg chg="del">
          <ac:chgData name="Gonzales, Tara J - (tgonzale)" userId="0d6c2ccd-9079-47f1-ac50-8480c68bef92" providerId="ADAL" clId="{B1F3B617-B9B4-44E7-B982-E257C84B2420}" dt="2021-03-03T23:38:05.079" v="6137" actId="700"/>
          <ac:spMkLst>
            <pc:docMk/>
            <pc:sldMk cId="4055047717" sldId="289"/>
            <ac:spMk id="3" creationId="{9A8151E5-8B1B-4065-B4A8-6A5476EFD6AF}"/>
          </ac:spMkLst>
        </pc:spChg>
        <pc:spChg chg="del">
          <ac:chgData name="Gonzales, Tara J - (tgonzale)" userId="0d6c2ccd-9079-47f1-ac50-8480c68bef92" providerId="ADAL" clId="{B1F3B617-B9B4-44E7-B982-E257C84B2420}" dt="2021-03-03T23:38:05.079" v="6137" actId="700"/>
          <ac:spMkLst>
            <pc:docMk/>
            <pc:sldMk cId="4055047717" sldId="289"/>
            <ac:spMk id="4" creationId="{4E8A041B-9011-4FA1-A664-17F2BBE47B2E}"/>
          </ac:spMkLst>
        </pc:spChg>
        <pc:spChg chg="add mod ord">
          <ac:chgData name="Gonzales, Tara J - (tgonzale)" userId="0d6c2ccd-9079-47f1-ac50-8480c68bef92" providerId="ADAL" clId="{B1F3B617-B9B4-44E7-B982-E257C84B2420}" dt="2021-03-03T23:42:39.892" v="6261" actId="113"/>
          <ac:spMkLst>
            <pc:docMk/>
            <pc:sldMk cId="4055047717" sldId="289"/>
            <ac:spMk id="5" creationId="{3F5A2198-B5F2-4C20-9E82-CACA707F7933}"/>
          </ac:spMkLst>
        </pc:spChg>
        <pc:spChg chg="add del mod">
          <ac:chgData name="Gonzales, Tara J - (tgonzale)" userId="0d6c2ccd-9079-47f1-ac50-8480c68bef92" providerId="ADAL" clId="{B1F3B617-B9B4-44E7-B982-E257C84B2420}" dt="2021-03-03T23:39:33.150" v="6166" actId="478"/>
          <ac:spMkLst>
            <pc:docMk/>
            <pc:sldMk cId="4055047717" sldId="289"/>
            <ac:spMk id="8" creationId="{73B25FD3-A693-402B-81F5-D3CFCA0DE11E}"/>
          </ac:spMkLst>
        </pc:spChg>
        <pc:spChg chg="add mod ord">
          <ac:chgData name="Gonzales, Tara J - (tgonzale)" userId="0d6c2ccd-9079-47f1-ac50-8480c68bef92" providerId="ADAL" clId="{B1F3B617-B9B4-44E7-B982-E257C84B2420}" dt="2021-03-03T23:47:58.390" v="6385"/>
          <ac:spMkLst>
            <pc:docMk/>
            <pc:sldMk cId="4055047717" sldId="289"/>
            <ac:spMk id="9" creationId="{A888689E-4A72-4474-84C1-101BA6A78742}"/>
          </ac:spMkLst>
        </pc:spChg>
        <pc:spChg chg="add del mod">
          <ac:chgData name="Gonzales, Tara J - (tgonzale)" userId="0d6c2ccd-9079-47f1-ac50-8480c68bef92" providerId="ADAL" clId="{B1F3B617-B9B4-44E7-B982-E257C84B2420}" dt="2021-03-03T23:41:19.224" v="6213"/>
          <ac:spMkLst>
            <pc:docMk/>
            <pc:sldMk cId="4055047717" sldId="289"/>
            <ac:spMk id="10" creationId="{A22151D8-5CA1-4CE9-8EDA-1AFF77F7C5D5}"/>
          </ac:spMkLst>
        </pc:spChg>
        <pc:picChg chg="add mod">
          <ac:chgData name="Gonzales, Tara J - (tgonzale)" userId="0d6c2ccd-9079-47f1-ac50-8480c68bef92" providerId="ADAL" clId="{B1F3B617-B9B4-44E7-B982-E257C84B2420}" dt="2021-03-03T23:39:51.072" v="6167" actId="1076"/>
          <ac:picMkLst>
            <pc:docMk/>
            <pc:sldMk cId="4055047717" sldId="289"/>
            <ac:picMk id="6" creationId="{7D31BAA3-B68D-4BB0-A669-22241296D71F}"/>
          </ac:picMkLst>
        </pc:picChg>
      </pc:sldChg>
      <pc:sldChg chg="addSp delSp modSp new del mod">
        <pc:chgData name="Gonzales, Tara J - (tgonzale)" userId="0d6c2ccd-9079-47f1-ac50-8480c68bef92" providerId="ADAL" clId="{B1F3B617-B9B4-44E7-B982-E257C84B2420}" dt="2021-03-03T23:59:21.306" v="6457" actId="47"/>
        <pc:sldMkLst>
          <pc:docMk/>
          <pc:sldMk cId="3800915604" sldId="290"/>
        </pc:sldMkLst>
        <pc:spChg chg="mod">
          <ac:chgData name="Gonzales, Tara J - (tgonzale)" userId="0d6c2ccd-9079-47f1-ac50-8480c68bef92" providerId="ADAL" clId="{B1F3B617-B9B4-44E7-B982-E257C84B2420}" dt="2021-03-03T23:45:49.075" v="6339" actId="20577"/>
          <ac:spMkLst>
            <pc:docMk/>
            <pc:sldMk cId="3800915604" sldId="290"/>
            <ac:spMk id="2" creationId="{48B8BC39-9221-42E0-82B2-51543E9A2447}"/>
          </ac:spMkLst>
        </pc:spChg>
        <pc:spChg chg="del">
          <ac:chgData name="Gonzales, Tara J - (tgonzale)" userId="0d6c2ccd-9079-47f1-ac50-8480c68bef92" providerId="ADAL" clId="{B1F3B617-B9B4-44E7-B982-E257C84B2420}" dt="2021-03-03T23:48:30.899" v="6386" actId="1032"/>
          <ac:spMkLst>
            <pc:docMk/>
            <pc:sldMk cId="3800915604" sldId="290"/>
            <ac:spMk id="3" creationId="{57C54E2D-BB77-47DB-AD77-E7EC05A405AD}"/>
          </ac:spMkLst>
        </pc:spChg>
        <pc:graphicFrameChg chg="add mod modGraphic">
          <ac:chgData name="Gonzales, Tara J - (tgonzale)" userId="0d6c2ccd-9079-47f1-ac50-8480c68bef92" providerId="ADAL" clId="{B1F3B617-B9B4-44E7-B982-E257C84B2420}" dt="2021-03-03T23:49:35.492" v="6395" actId="478"/>
          <ac:graphicFrameMkLst>
            <pc:docMk/>
            <pc:sldMk cId="3800915604" sldId="290"/>
            <ac:graphicFrameMk id="5" creationId="{3ED7D7A6-0514-4254-96D2-8FDBB8446923}"/>
          </ac:graphicFrameMkLst>
        </pc:graphicFrameChg>
        <pc:picChg chg="add mod">
          <ac:chgData name="Gonzales, Tara J - (tgonzale)" userId="0d6c2ccd-9079-47f1-ac50-8480c68bef92" providerId="ADAL" clId="{B1F3B617-B9B4-44E7-B982-E257C84B2420}" dt="2021-03-03T23:45:42.663" v="6337"/>
          <ac:picMkLst>
            <pc:docMk/>
            <pc:sldMk cId="3800915604" sldId="290"/>
            <ac:picMk id="4" creationId="{6EA7F7E8-EA6F-4A20-9A52-5E326C9DB5C3}"/>
          </ac:picMkLst>
        </pc:picChg>
      </pc:sldChg>
      <pc:sldChg chg="addSp delSp modSp add mod modClrScheme chgLayout">
        <pc:chgData name="Gonzales, Tara J - (tgonzale)" userId="0d6c2ccd-9079-47f1-ac50-8480c68bef92" providerId="ADAL" clId="{B1F3B617-B9B4-44E7-B982-E257C84B2420}" dt="2021-03-04T00:09:32.443" v="6643" actId="1076"/>
        <pc:sldMkLst>
          <pc:docMk/>
          <pc:sldMk cId="2653175830" sldId="291"/>
        </pc:sldMkLst>
        <pc:spChg chg="mod ord">
          <ac:chgData name="Gonzales, Tara J - (tgonzale)" userId="0d6c2ccd-9079-47f1-ac50-8480c68bef92" providerId="ADAL" clId="{B1F3B617-B9B4-44E7-B982-E257C84B2420}" dt="2021-03-04T00:09:29.453" v="6642" actId="122"/>
          <ac:spMkLst>
            <pc:docMk/>
            <pc:sldMk cId="2653175830" sldId="291"/>
            <ac:spMk id="2" creationId="{48B8BC39-9221-42E0-82B2-51543E9A2447}"/>
          </ac:spMkLst>
        </pc:spChg>
        <pc:spChg chg="add del mod ord">
          <ac:chgData name="Gonzales, Tara J - (tgonzale)" userId="0d6c2ccd-9079-47f1-ac50-8480c68bef92" providerId="ADAL" clId="{B1F3B617-B9B4-44E7-B982-E257C84B2420}" dt="2021-03-03T23:51:47.619" v="6404" actId="700"/>
          <ac:spMkLst>
            <pc:docMk/>
            <pc:sldMk cId="2653175830" sldId="291"/>
            <ac:spMk id="3" creationId="{47E92B4D-DEF5-4CAF-AC65-8643927E7E2B}"/>
          </ac:spMkLst>
        </pc:spChg>
        <pc:spChg chg="add del mod ord">
          <ac:chgData name="Gonzales, Tara J - (tgonzale)" userId="0d6c2ccd-9079-47f1-ac50-8480c68bef92" providerId="ADAL" clId="{B1F3B617-B9B4-44E7-B982-E257C84B2420}" dt="2021-03-03T23:50:39.502" v="6398"/>
          <ac:spMkLst>
            <pc:docMk/>
            <pc:sldMk cId="2653175830" sldId="291"/>
            <ac:spMk id="6" creationId="{9477BAE2-2AC0-45AF-9AF8-6BBD32BD4BC3}"/>
          </ac:spMkLst>
        </pc:spChg>
        <pc:spChg chg="add del mod ord">
          <ac:chgData name="Gonzales, Tara J - (tgonzale)" userId="0d6c2ccd-9079-47f1-ac50-8480c68bef92" providerId="ADAL" clId="{B1F3B617-B9B4-44E7-B982-E257C84B2420}" dt="2021-03-03T23:51:47.619" v="6404" actId="700"/>
          <ac:spMkLst>
            <pc:docMk/>
            <pc:sldMk cId="2653175830" sldId="291"/>
            <ac:spMk id="7" creationId="{5FE1387A-F5F9-4357-BD6B-CFAD89BE5275}"/>
          </ac:spMkLst>
        </pc:spChg>
        <pc:spChg chg="add del mod ord">
          <ac:chgData name="Gonzales, Tara J - (tgonzale)" userId="0d6c2ccd-9079-47f1-ac50-8480c68bef92" providerId="ADAL" clId="{B1F3B617-B9B4-44E7-B982-E257C84B2420}" dt="2021-03-03T23:51:47.619" v="6404" actId="700"/>
          <ac:spMkLst>
            <pc:docMk/>
            <pc:sldMk cId="2653175830" sldId="291"/>
            <ac:spMk id="8" creationId="{1E16BF6B-86B0-4E59-AEEC-F4FC1A099B26}"/>
          </ac:spMkLst>
        </pc:spChg>
        <pc:graphicFrameChg chg="mod ord modGraphic">
          <ac:chgData name="Gonzales, Tara J - (tgonzale)" userId="0d6c2ccd-9079-47f1-ac50-8480c68bef92" providerId="ADAL" clId="{B1F3B617-B9B4-44E7-B982-E257C84B2420}" dt="2021-03-03T23:58:35.872" v="6456"/>
          <ac:graphicFrameMkLst>
            <pc:docMk/>
            <pc:sldMk cId="2653175830" sldId="291"/>
            <ac:graphicFrameMk id="5" creationId="{3ED7D7A6-0514-4254-96D2-8FDBB8446923}"/>
          </ac:graphicFrameMkLst>
        </pc:graphicFrameChg>
        <pc:graphicFrameChg chg="add del mod modGraphic">
          <ac:chgData name="Gonzales, Tara J - (tgonzale)" userId="0d6c2ccd-9079-47f1-ac50-8480c68bef92" providerId="ADAL" clId="{B1F3B617-B9B4-44E7-B982-E257C84B2420}" dt="2021-03-03T23:53:28.154" v="6422" actId="1032"/>
          <ac:graphicFrameMkLst>
            <pc:docMk/>
            <pc:sldMk cId="2653175830" sldId="291"/>
            <ac:graphicFrameMk id="10" creationId="{3071FB79-8920-4449-879A-E64802297660}"/>
          </ac:graphicFrameMkLst>
        </pc:graphicFrameChg>
        <pc:graphicFrameChg chg="add del modGraphic">
          <ac:chgData name="Gonzales, Tara J - (tgonzale)" userId="0d6c2ccd-9079-47f1-ac50-8480c68bef92" providerId="ADAL" clId="{B1F3B617-B9B4-44E7-B982-E257C84B2420}" dt="2021-03-03T23:54:25.631" v="6424" actId="1032"/>
          <ac:graphicFrameMkLst>
            <pc:docMk/>
            <pc:sldMk cId="2653175830" sldId="291"/>
            <ac:graphicFrameMk id="11" creationId="{0E400BC2-C0C2-42F9-9B0A-F30BB555F1E9}"/>
          </ac:graphicFrameMkLst>
        </pc:graphicFrameChg>
        <pc:picChg chg="del">
          <ac:chgData name="Gonzales, Tara J - (tgonzale)" userId="0d6c2ccd-9079-47f1-ac50-8480c68bef92" providerId="ADAL" clId="{B1F3B617-B9B4-44E7-B982-E257C84B2420}" dt="2021-03-04T00:09:18.816" v="6639" actId="478"/>
          <ac:picMkLst>
            <pc:docMk/>
            <pc:sldMk cId="2653175830" sldId="291"/>
            <ac:picMk id="4" creationId="{6EA7F7E8-EA6F-4A20-9A52-5E326C9DB5C3}"/>
          </ac:picMkLst>
        </pc:picChg>
        <pc:picChg chg="add del mod ord">
          <ac:chgData name="Gonzales, Tara J - (tgonzale)" userId="0d6c2ccd-9079-47f1-ac50-8480c68bef92" providerId="ADAL" clId="{B1F3B617-B9B4-44E7-B982-E257C84B2420}" dt="2021-03-03T23:51:58.479" v="6406" actId="478"/>
          <ac:picMkLst>
            <pc:docMk/>
            <pc:sldMk cId="2653175830" sldId="291"/>
            <ac:picMk id="9" creationId="{E893EE8C-D034-4923-9286-BC7A218483E8}"/>
          </ac:picMkLst>
        </pc:picChg>
        <pc:picChg chg="add mod">
          <ac:chgData name="Gonzales, Tara J - (tgonzale)" userId="0d6c2ccd-9079-47f1-ac50-8480c68bef92" providerId="ADAL" clId="{B1F3B617-B9B4-44E7-B982-E257C84B2420}" dt="2021-03-04T00:09:32.443" v="6643" actId="1076"/>
          <ac:picMkLst>
            <pc:docMk/>
            <pc:sldMk cId="2653175830" sldId="291"/>
            <ac:picMk id="12" creationId="{6973010A-717F-4350-AD20-B5E7DA192667}"/>
          </ac:picMkLst>
        </pc:picChg>
      </pc:sldChg>
      <pc:sldChg chg="addSp delSp modSp add mod ord">
        <pc:chgData name="Gonzales, Tara J - (tgonzale)" userId="0d6c2ccd-9079-47f1-ac50-8480c68bef92" providerId="ADAL" clId="{B1F3B617-B9B4-44E7-B982-E257C84B2420}" dt="2021-03-04T00:09:13.551" v="6638" actId="1076"/>
        <pc:sldMkLst>
          <pc:docMk/>
          <pc:sldMk cId="1255089405" sldId="292"/>
        </pc:sldMkLst>
        <pc:spChg chg="del">
          <ac:chgData name="Gonzales, Tara J - (tgonzale)" userId="0d6c2ccd-9079-47f1-ac50-8480c68bef92" providerId="ADAL" clId="{B1F3B617-B9B4-44E7-B982-E257C84B2420}" dt="2021-03-04T00:03:22.348" v="6465" actId="478"/>
          <ac:spMkLst>
            <pc:docMk/>
            <pc:sldMk cId="1255089405" sldId="292"/>
            <ac:spMk id="6" creationId="{11BD1F9F-29C2-42D4-A55D-030A7C51C89A}"/>
          </ac:spMkLst>
        </pc:spChg>
        <pc:spChg chg="mod">
          <ac:chgData name="Gonzales, Tara J - (tgonzale)" userId="0d6c2ccd-9079-47f1-ac50-8480c68bef92" providerId="ADAL" clId="{B1F3B617-B9B4-44E7-B982-E257C84B2420}" dt="2021-03-04T00:03:49.603" v="6508" actId="14100"/>
          <ac:spMkLst>
            <pc:docMk/>
            <pc:sldMk cId="1255089405" sldId="292"/>
            <ac:spMk id="8" creationId="{CF9AD593-A949-41ED-8B4F-7626017B4974}"/>
          </ac:spMkLst>
        </pc:spChg>
        <pc:picChg chg="add del mod">
          <ac:chgData name="Gonzales, Tara J - (tgonzale)" userId="0d6c2ccd-9079-47f1-ac50-8480c68bef92" providerId="ADAL" clId="{B1F3B617-B9B4-44E7-B982-E257C84B2420}" dt="2021-03-04T00:09:07.926" v="6636" actId="478"/>
          <ac:picMkLst>
            <pc:docMk/>
            <pc:sldMk cId="1255089405" sldId="292"/>
            <ac:picMk id="2" creationId="{228DDD29-93F1-4089-99BB-674323D038BE}"/>
          </ac:picMkLst>
        </pc:picChg>
        <pc:picChg chg="add mod">
          <ac:chgData name="Gonzales, Tara J - (tgonzale)" userId="0d6c2ccd-9079-47f1-ac50-8480c68bef92" providerId="ADAL" clId="{B1F3B617-B9B4-44E7-B982-E257C84B2420}" dt="2021-03-04T00:09:13.551" v="6638" actId="1076"/>
          <ac:picMkLst>
            <pc:docMk/>
            <pc:sldMk cId="1255089405" sldId="292"/>
            <ac:picMk id="4" creationId="{129012F0-CF46-4A0A-8CB0-2FF7484E3ACC}"/>
          </ac:picMkLst>
        </pc:picChg>
      </pc:sldChg>
      <pc:sldChg chg="addSp delSp modSp add mod ord">
        <pc:chgData name="Gonzales, Tara J - (tgonzale)" userId="0d6c2ccd-9079-47f1-ac50-8480c68bef92" providerId="ADAL" clId="{B1F3B617-B9B4-44E7-B982-E257C84B2420}" dt="2021-03-04T00:11:04.373" v="6669" actId="1076"/>
        <pc:sldMkLst>
          <pc:docMk/>
          <pc:sldMk cId="1988428640" sldId="293"/>
        </pc:sldMkLst>
        <pc:spChg chg="add del mod">
          <ac:chgData name="Gonzales, Tara J - (tgonzale)" userId="0d6c2ccd-9079-47f1-ac50-8480c68bef92" providerId="ADAL" clId="{B1F3B617-B9B4-44E7-B982-E257C84B2420}" dt="2021-03-04T00:10:45.001" v="6665" actId="478"/>
          <ac:spMkLst>
            <pc:docMk/>
            <pc:sldMk cId="1988428640" sldId="293"/>
            <ac:spMk id="5" creationId="{D066F808-5966-483F-AFFE-C9B0438D77E5}"/>
          </ac:spMkLst>
        </pc:spChg>
        <pc:spChg chg="mod">
          <ac:chgData name="Gonzales, Tara J - (tgonzale)" userId="0d6c2ccd-9079-47f1-ac50-8480c68bef92" providerId="ADAL" clId="{B1F3B617-B9B4-44E7-B982-E257C84B2420}" dt="2021-03-04T00:05:26.554" v="6536" actId="14100"/>
          <ac:spMkLst>
            <pc:docMk/>
            <pc:sldMk cId="1988428640" sldId="293"/>
            <ac:spMk id="8" creationId="{CF9AD593-A949-41ED-8B4F-7626017B4974}"/>
          </ac:spMkLst>
        </pc:spChg>
        <pc:picChg chg="del">
          <ac:chgData name="Gonzales, Tara J - (tgonzale)" userId="0d6c2ccd-9079-47f1-ac50-8480c68bef92" providerId="ADAL" clId="{B1F3B617-B9B4-44E7-B982-E257C84B2420}" dt="2021-03-04T00:05:45.783" v="6539" actId="478"/>
          <ac:picMkLst>
            <pc:docMk/>
            <pc:sldMk cId="1988428640" sldId="293"/>
            <ac:picMk id="2" creationId="{228DDD29-93F1-4089-99BB-674323D038BE}"/>
          </ac:picMkLst>
        </pc:picChg>
        <pc:picChg chg="add del mod">
          <ac:chgData name="Gonzales, Tara J - (tgonzale)" userId="0d6c2ccd-9079-47f1-ac50-8480c68bef92" providerId="ADAL" clId="{B1F3B617-B9B4-44E7-B982-E257C84B2420}" dt="2021-03-04T00:05:46.554" v="6540" actId="478"/>
          <ac:picMkLst>
            <pc:docMk/>
            <pc:sldMk cId="1988428640" sldId="293"/>
            <ac:picMk id="4" creationId="{E61E461B-F8A8-45E2-8BD1-08A2777A83BB}"/>
          </ac:picMkLst>
        </pc:picChg>
        <pc:picChg chg="add mod">
          <ac:chgData name="Gonzales, Tara J - (tgonzale)" userId="0d6c2ccd-9079-47f1-ac50-8480c68bef92" providerId="ADAL" clId="{B1F3B617-B9B4-44E7-B982-E257C84B2420}" dt="2021-03-04T00:11:04.373" v="6669" actId="1076"/>
          <ac:picMkLst>
            <pc:docMk/>
            <pc:sldMk cId="1988428640" sldId="293"/>
            <ac:picMk id="6" creationId="{33CBC5F3-4144-4140-82DF-C092B0443B91}"/>
          </ac:picMkLst>
        </pc:picChg>
      </pc:sldChg>
      <pc:sldChg chg="addSp delSp modSp add mod ord">
        <pc:chgData name="Gonzales, Tara J - (tgonzale)" userId="0d6c2ccd-9079-47f1-ac50-8480c68bef92" providerId="ADAL" clId="{B1F3B617-B9B4-44E7-B982-E257C84B2420}" dt="2021-03-04T00:10:20.253" v="6664" actId="1076"/>
        <pc:sldMkLst>
          <pc:docMk/>
          <pc:sldMk cId="711648373" sldId="294"/>
        </pc:sldMkLst>
        <pc:spChg chg="mod">
          <ac:chgData name="Gonzales, Tara J - (tgonzale)" userId="0d6c2ccd-9079-47f1-ac50-8480c68bef92" providerId="ADAL" clId="{B1F3B617-B9B4-44E7-B982-E257C84B2420}" dt="2021-03-04T00:09:43.564" v="6656" actId="122"/>
          <ac:spMkLst>
            <pc:docMk/>
            <pc:sldMk cId="711648373" sldId="294"/>
            <ac:spMk id="2" creationId="{48B8BC39-9221-42E0-82B2-51543E9A2447}"/>
          </ac:spMkLst>
        </pc:spChg>
        <pc:spChg chg="add del mod">
          <ac:chgData name="Gonzales, Tara J - (tgonzale)" userId="0d6c2ccd-9079-47f1-ac50-8480c68bef92" providerId="ADAL" clId="{B1F3B617-B9B4-44E7-B982-E257C84B2420}" dt="2021-03-04T00:09:59.109" v="6659" actId="478"/>
          <ac:spMkLst>
            <pc:docMk/>
            <pc:sldMk cId="711648373" sldId="294"/>
            <ac:spMk id="6" creationId="{F03C13DA-197A-47A7-AA72-A31D16EED171}"/>
          </ac:spMkLst>
        </pc:spChg>
        <pc:graphicFrameChg chg="mod modGraphic">
          <ac:chgData name="Gonzales, Tara J - (tgonzale)" userId="0d6c2ccd-9079-47f1-ac50-8480c68bef92" providerId="ADAL" clId="{B1F3B617-B9B4-44E7-B982-E257C84B2420}" dt="2021-03-04T00:07:56.101" v="6632" actId="478"/>
          <ac:graphicFrameMkLst>
            <pc:docMk/>
            <pc:sldMk cId="711648373" sldId="294"/>
            <ac:graphicFrameMk id="5" creationId="{3ED7D7A6-0514-4254-96D2-8FDBB8446923}"/>
          </ac:graphicFrameMkLst>
        </pc:graphicFrameChg>
        <pc:picChg chg="del">
          <ac:chgData name="Gonzales, Tara J - (tgonzale)" userId="0d6c2ccd-9079-47f1-ac50-8480c68bef92" providerId="ADAL" clId="{B1F3B617-B9B4-44E7-B982-E257C84B2420}" dt="2021-03-04T00:06:25.781" v="6548" actId="478"/>
          <ac:picMkLst>
            <pc:docMk/>
            <pc:sldMk cId="711648373" sldId="294"/>
            <ac:picMk id="4" creationId="{6EA7F7E8-EA6F-4A20-9A52-5E326C9DB5C3}"/>
          </ac:picMkLst>
        </pc:picChg>
        <pc:picChg chg="add mod">
          <ac:chgData name="Gonzales, Tara J - (tgonzale)" userId="0d6c2ccd-9079-47f1-ac50-8480c68bef92" providerId="ADAL" clId="{B1F3B617-B9B4-44E7-B982-E257C84B2420}" dt="2021-03-04T00:10:20.253" v="6664" actId="1076"/>
          <ac:picMkLst>
            <pc:docMk/>
            <pc:sldMk cId="711648373" sldId="294"/>
            <ac:picMk id="7" creationId="{8256FC78-0E4D-444D-B772-D5236C8C4A2E}"/>
          </ac:picMkLst>
        </pc:picChg>
      </pc:sldChg>
      <pc:sldChg chg="new">
        <pc:chgData name="Gonzales, Tara J - (tgonzale)" userId="0d6c2ccd-9079-47f1-ac50-8480c68bef92" providerId="ADAL" clId="{B1F3B617-B9B4-44E7-B982-E257C84B2420}" dt="2021-03-04T00:12:58.418" v="6675" actId="680"/>
        <pc:sldMkLst>
          <pc:docMk/>
          <pc:sldMk cId="772958563" sldId="295"/>
        </pc:sldMkLst>
      </pc:sldChg>
      <pc:sldChg chg="new del">
        <pc:chgData name="Gonzales, Tara J - (tgonzale)" userId="0d6c2ccd-9079-47f1-ac50-8480c68bef92" providerId="ADAL" clId="{B1F3B617-B9B4-44E7-B982-E257C84B2420}" dt="2021-03-04T00:15:01.543" v="6820" actId="2696"/>
        <pc:sldMkLst>
          <pc:docMk/>
          <pc:sldMk cId="1326991660" sldId="29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911BCB-AA80-42D2-9733-33275AC306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3C2C66-F2B7-4633-99E5-63B7C212CED0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Increase understanding of supplemental compensation</a:t>
          </a:r>
          <a:endParaRPr lang="en-US" dirty="0"/>
        </a:p>
      </dgm:t>
    </dgm:pt>
    <dgm:pt modelId="{A9705766-DEA9-4F97-9FE7-7E55BD788113}" type="parTrans" cxnId="{1A6798D2-F664-4344-B5F8-8EC2E5855CAF}">
      <dgm:prSet/>
      <dgm:spPr/>
      <dgm:t>
        <a:bodyPr/>
        <a:lstStyle/>
        <a:p>
          <a:endParaRPr lang="en-US"/>
        </a:p>
      </dgm:t>
    </dgm:pt>
    <dgm:pt modelId="{38A9E98C-EC85-4708-AB84-0ABFE624E962}" type="sibTrans" cxnId="{1A6798D2-F664-4344-B5F8-8EC2E5855CAF}">
      <dgm:prSet/>
      <dgm:spPr/>
      <dgm:t>
        <a:bodyPr/>
        <a:lstStyle/>
        <a:p>
          <a:endParaRPr lang="en-US"/>
        </a:p>
      </dgm:t>
    </dgm:pt>
    <dgm:pt modelId="{7474B476-9C9B-4164-8563-66AB490D54E6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Learn when supplemental compensation is an allowable cost on a sponsored award </a:t>
          </a:r>
          <a:endParaRPr lang="en-US" dirty="0"/>
        </a:p>
      </dgm:t>
    </dgm:pt>
    <dgm:pt modelId="{50258AEF-3C89-461B-9475-51BC4B105AD8}" type="parTrans" cxnId="{63B174BB-DFA7-4097-A859-9AB2446DC4C3}">
      <dgm:prSet/>
      <dgm:spPr/>
      <dgm:t>
        <a:bodyPr/>
        <a:lstStyle/>
        <a:p>
          <a:endParaRPr lang="en-US"/>
        </a:p>
      </dgm:t>
    </dgm:pt>
    <dgm:pt modelId="{C0A1ED19-5E9C-47E5-806F-0ABDF4299D62}" type="sibTrans" cxnId="{63B174BB-DFA7-4097-A859-9AB2446DC4C3}">
      <dgm:prSet/>
      <dgm:spPr/>
      <dgm:t>
        <a:bodyPr/>
        <a:lstStyle/>
        <a:p>
          <a:endParaRPr lang="en-US"/>
        </a:p>
      </dgm:t>
    </dgm:pt>
    <dgm:pt modelId="{CD9533C0-6F7F-45B4-A984-21DBA3460F1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Understand the basic employee eligibility requirements for supplemental compensation</a:t>
          </a:r>
          <a:endParaRPr lang="en-US" dirty="0"/>
        </a:p>
      </dgm:t>
    </dgm:pt>
    <dgm:pt modelId="{B4236B53-0135-4C86-BC04-FF20468D4BB5}" type="parTrans" cxnId="{04F31C5F-52F3-498D-B8D5-0C9BDB8D01E5}">
      <dgm:prSet/>
      <dgm:spPr/>
      <dgm:t>
        <a:bodyPr/>
        <a:lstStyle/>
        <a:p>
          <a:endParaRPr lang="en-US"/>
        </a:p>
      </dgm:t>
    </dgm:pt>
    <dgm:pt modelId="{79724C29-5F7F-4996-9CE8-5BF168CC1B39}" type="sibTrans" cxnId="{04F31C5F-52F3-498D-B8D5-0C9BDB8D01E5}">
      <dgm:prSet/>
      <dgm:spPr/>
      <dgm:t>
        <a:bodyPr/>
        <a:lstStyle/>
        <a:p>
          <a:endParaRPr lang="en-US"/>
        </a:p>
      </dgm:t>
    </dgm:pt>
    <dgm:pt modelId="{6DDCFA76-5517-4B2F-B7D0-C7D6CFBCDC3A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Acquire tips for smooth routing and approval of supplemental compensation requests </a:t>
          </a:r>
          <a:endParaRPr lang="en-US" dirty="0"/>
        </a:p>
      </dgm:t>
    </dgm:pt>
    <dgm:pt modelId="{86C63998-1C9A-4532-BE36-3287609C0EFD}" type="parTrans" cxnId="{4997C5AD-9C74-43BC-8EB6-C82C3E35236D}">
      <dgm:prSet/>
      <dgm:spPr/>
      <dgm:t>
        <a:bodyPr/>
        <a:lstStyle/>
        <a:p>
          <a:endParaRPr lang="en-US"/>
        </a:p>
      </dgm:t>
    </dgm:pt>
    <dgm:pt modelId="{38626CF8-B005-4921-ADFD-2CA0BCC03A6E}" type="sibTrans" cxnId="{4997C5AD-9C74-43BC-8EB6-C82C3E35236D}">
      <dgm:prSet/>
      <dgm:spPr/>
      <dgm:t>
        <a:bodyPr/>
        <a:lstStyle/>
        <a:p>
          <a:endParaRPr lang="en-US"/>
        </a:p>
      </dgm:t>
    </dgm:pt>
    <dgm:pt modelId="{38D1719F-2ECE-450B-81ED-41EFBE399AA1}" type="pres">
      <dgm:prSet presAssocID="{2A911BCB-AA80-42D2-9733-33275AC306A4}" presName="root" presStyleCnt="0">
        <dgm:presLayoutVars>
          <dgm:dir/>
          <dgm:resizeHandles val="exact"/>
        </dgm:presLayoutVars>
      </dgm:prSet>
      <dgm:spPr/>
    </dgm:pt>
    <dgm:pt modelId="{5E8321C4-61A6-4D82-9B5C-E85BE48A623A}" type="pres">
      <dgm:prSet presAssocID="{D63C2C66-F2B7-4633-99E5-63B7C212CED0}" presName="compNode" presStyleCnt="0"/>
      <dgm:spPr/>
    </dgm:pt>
    <dgm:pt modelId="{F6F6E2E5-54C1-4196-A5EA-75499D74EA69}" type="pres">
      <dgm:prSet presAssocID="{D63C2C66-F2B7-4633-99E5-63B7C212CED0}" presName="bgRect" presStyleLbl="bgShp" presStyleIdx="0" presStyleCnt="4"/>
      <dgm:spPr/>
    </dgm:pt>
    <dgm:pt modelId="{D0C22AE0-6D93-4979-B215-3D01658EC60D}" type="pres">
      <dgm:prSet presAssocID="{D63C2C66-F2B7-4633-99E5-63B7C212CE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3D8DFFF-26DC-4F79-9E4B-3C9E16742084}" type="pres">
      <dgm:prSet presAssocID="{D63C2C66-F2B7-4633-99E5-63B7C212CED0}" presName="spaceRect" presStyleCnt="0"/>
      <dgm:spPr/>
    </dgm:pt>
    <dgm:pt modelId="{79A5B43A-C087-46FD-A6B1-C51CD8438771}" type="pres">
      <dgm:prSet presAssocID="{D63C2C66-F2B7-4633-99E5-63B7C212CED0}" presName="parTx" presStyleLbl="revTx" presStyleIdx="0" presStyleCnt="4">
        <dgm:presLayoutVars>
          <dgm:chMax val="0"/>
          <dgm:chPref val="0"/>
        </dgm:presLayoutVars>
      </dgm:prSet>
      <dgm:spPr/>
    </dgm:pt>
    <dgm:pt modelId="{ED8399DB-167D-4AAB-95A9-7E5ECC46B8A6}" type="pres">
      <dgm:prSet presAssocID="{38A9E98C-EC85-4708-AB84-0ABFE624E962}" presName="sibTrans" presStyleCnt="0"/>
      <dgm:spPr/>
    </dgm:pt>
    <dgm:pt modelId="{8201FE7F-BDBE-4361-B052-730AAB73C08C}" type="pres">
      <dgm:prSet presAssocID="{7474B476-9C9B-4164-8563-66AB490D54E6}" presName="compNode" presStyleCnt="0"/>
      <dgm:spPr/>
    </dgm:pt>
    <dgm:pt modelId="{09FEAE7B-B7C9-4868-8BC3-2D1C0803E1D6}" type="pres">
      <dgm:prSet presAssocID="{7474B476-9C9B-4164-8563-66AB490D54E6}" presName="bgRect" presStyleLbl="bgShp" presStyleIdx="1" presStyleCnt="4"/>
      <dgm:spPr/>
    </dgm:pt>
    <dgm:pt modelId="{33FFE301-7107-4537-92E8-58D223829E7E}" type="pres">
      <dgm:prSet presAssocID="{7474B476-9C9B-4164-8563-66AB490D54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7B092C3F-8A18-464B-BC6A-BF0D4994D80A}" type="pres">
      <dgm:prSet presAssocID="{7474B476-9C9B-4164-8563-66AB490D54E6}" presName="spaceRect" presStyleCnt="0"/>
      <dgm:spPr/>
    </dgm:pt>
    <dgm:pt modelId="{149A801D-3FCA-4369-9B67-5FB919897BDA}" type="pres">
      <dgm:prSet presAssocID="{7474B476-9C9B-4164-8563-66AB490D54E6}" presName="parTx" presStyleLbl="revTx" presStyleIdx="1" presStyleCnt="4">
        <dgm:presLayoutVars>
          <dgm:chMax val="0"/>
          <dgm:chPref val="0"/>
        </dgm:presLayoutVars>
      </dgm:prSet>
      <dgm:spPr/>
    </dgm:pt>
    <dgm:pt modelId="{E3797D25-0B6B-4DAA-B3DE-E2A3940FA71A}" type="pres">
      <dgm:prSet presAssocID="{C0A1ED19-5E9C-47E5-806F-0ABDF4299D62}" presName="sibTrans" presStyleCnt="0"/>
      <dgm:spPr/>
    </dgm:pt>
    <dgm:pt modelId="{9FCAC5C6-751F-4233-BB2B-DE6F6F0324FE}" type="pres">
      <dgm:prSet presAssocID="{CD9533C0-6F7F-45B4-A984-21DBA3460F12}" presName="compNode" presStyleCnt="0"/>
      <dgm:spPr/>
    </dgm:pt>
    <dgm:pt modelId="{4A893C0B-3CAD-457B-A55F-CA32C06EEEDA}" type="pres">
      <dgm:prSet presAssocID="{CD9533C0-6F7F-45B4-A984-21DBA3460F12}" presName="bgRect" presStyleLbl="bgShp" presStyleIdx="2" presStyleCnt="4"/>
      <dgm:spPr/>
    </dgm:pt>
    <dgm:pt modelId="{F8327F4B-0DE6-41A9-93A1-E5593B8C3CD4}" type="pres">
      <dgm:prSet presAssocID="{CD9533C0-6F7F-45B4-A984-21DBA3460F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0A0CB955-2D7C-4DAC-9884-D70EC0894B39}" type="pres">
      <dgm:prSet presAssocID="{CD9533C0-6F7F-45B4-A984-21DBA3460F12}" presName="spaceRect" presStyleCnt="0"/>
      <dgm:spPr/>
    </dgm:pt>
    <dgm:pt modelId="{905F8781-262D-4DC5-9652-A5C47CDC967E}" type="pres">
      <dgm:prSet presAssocID="{CD9533C0-6F7F-45B4-A984-21DBA3460F12}" presName="parTx" presStyleLbl="revTx" presStyleIdx="2" presStyleCnt="4">
        <dgm:presLayoutVars>
          <dgm:chMax val="0"/>
          <dgm:chPref val="0"/>
        </dgm:presLayoutVars>
      </dgm:prSet>
      <dgm:spPr/>
    </dgm:pt>
    <dgm:pt modelId="{3CDDBB24-89BF-4478-8D50-F878327F4E3A}" type="pres">
      <dgm:prSet presAssocID="{79724C29-5F7F-4996-9CE8-5BF168CC1B39}" presName="sibTrans" presStyleCnt="0"/>
      <dgm:spPr/>
    </dgm:pt>
    <dgm:pt modelId="{E4E6BF69-FDFE-4C71-97F9-D0014E3D01AC}" type="pres">
      <dgm:prSet presAssocID="{6DDCFA76-5517-4B2F-B7D0-C7D6CFBCDC3A}" presName="compNode" presStyleCnt="0"/>
      <dgm:spPr/>
    </dgm:pt>
    <dgm:pt modelId="{D158C988-6336-4ACE-864B-751A8331D74B}" type="pres">
      <dgm:prSet presAssocID="{6DDCFA76-5517-4B2F-B7D0-C7D6CFBCDC3A}" presName="bgRect" presStyleLbl="bgShp" presStyleIdx="3" presStyleCnt="4"/>
      <dgm:spPr/>
    </dgm:pt>
    <dgm:pt modelId="{C18C3297-7F9B-4C4D-8FC9-EA8A3EC69A77}" type="pres">
      <dgm:prSet presAssocID="{6DDCFA76-5517-4B2F-B7D0-C7D6CFBCDC3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with solid fill"/>
        </a:ext>
      </dgm:extLst>
    </dgm:pt>
    <dgm:pt modelId="{8041A70B-6428-4C10-A7F1-B837B45F6741}" type="pres">
      <dgm:prSet presAssocID="{6DDCFA76-5517-4B2F-B7D0-C7D6CFBCDC3A}" presName="spaceRect" presStyleCnt="0"/>
      <dgm:spPr/>
    </dgm:pt>
    <dgm:pt modelId="{F406D554-F6DC-4B23-894E-3F1DD8AC1813}" type="pres">
      <dgm:prSet presAssocID="{6DDCFA76-5517-4B2F-B7D0-C7D6CFBCDC3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A3CA306-3BD0-49E0-BFA7-033BB93903EF}" type="presOf" srcId="{D63C2C66-F2B7-4633-99E5-63B7C212CED0}" destId="{79A5B43A-C087-46FD-A6B1-C51CD8438771}" srcOrd="0" destOrd="0" presId="urn:microsoft.com/office/officeart/2018/2/layout/IconVerticalSolidList"/>
    <dgm:cxn modelId="{2B19FF5D-7C66-40D4-8950-692BD31D2115}" type="presOf" srcId="{6DDCFA76-5517-4B2F-B7D0-C7D6CFBCDC3A}" destId="{F406D554-F6DC-4B23-894E-3F1DD8AC1813}" srcOrd="0" destOrd="0" presId="urn:microsoft.com/office/officeart/2018/2/layout/IconVerticalSolidList"/>
    <dgm:cxn modelId="{04F31C5F-52F3-498D-B8D5-0C9BDB8D01E5}" srcId="{2A911BCB-AA80-42D2-9733-33275AC306A4}" destId="{CD9533C0-6F7F-45B4-A984-21DBA3460F12}" srcOrd="2" destOrd="0" parTransId="{B4236B53-0135-4C86-BC04-FF20468D4BB5}" sibTransId="{79724C29-5F7F-4996-9CE8-5BF168CC1B39}"/>
    <dgm:cxn modelId="{F1DA23A8-B0F7-4C9A-9B6E-FD0427DB53CA}" type="presOf" srcId="{7474B476-9C9B-4164-8563-66AB490D54E6}" destId="{149A801D-3FCA-4369-9B67-5FB919897BDA}" srcOrd="0" destOrd="0" presId="urn:microsoft.com/office/officeart/2018/2/layout/IconVerticalSolidList"/>
    <dgm:cxn modelId="{4997C5AD-9C74-43BC-8EB6-C82C3E35236D}" srcId="{2A911BCB-AA80-42D2-9733-33275AC306A4}" destId="{6DDCFA76-5517-4B2F-B7D0-C7D6CFBCDC3A}" srcOrd="3" destOrd="0" parTransId="{86C63998-1C9A-4532-BE36-3287609C0EFD}" sibTransId="{38626CF8-B005-4921-ADFD-2CA0BCC03A6E}"/>
    <dgm:cxn modelId="{63B174BB-DFA7-4097-A859-9AB2446DC4C3}" srcId="{2A911BCB-AA80-42D2-9733-33275AC306A4}" destId="{7474B476-9C9B-4164-8563-66AB490D54E6}" srcOrd="1" destOrd="0" parTransId="{50258AEF-3C89-461B-9475-51BC4B105AD8}" sibTransId="{C0A1ED19-5E9C-47E5-806F-0ABDF4299D62}"/>
    <dgm:cxn modelId="{8A0201C3-85A4-4BF3-8823-493BD09F5580}" type="presOf" srcId="{CD9533C0-6F7F-45B4-A984-21DBA3460F12}" destId="{905F8781-262D-4DC5-9652-A5C47CDC967E}" srcOrd="0" destOrd="0" presId="urn:microsoft.com/office/officeart/2018/2/layout/IconVerticalSolidList"/>
    <dgm:cxn modelId="{C06F5EC6-6E9E-4BD2-B422-480941DCA063}" type="presOf" srcId="{2A911BCB-AA80-42D2-9733-33275AC306A4}" destId="{38D1719F-2ECE-450B-81ED-41EFBE399AA1}" srcOrd="0" destOrd="0" presId="urn:microsoft.com/office/officeart/2018/2/layout/IconVerticalSolidList"/>
    <dgm:cxn modelId="{1A6798D2-F664-4344-B5F8-8EC2E5855CAF}" srcId="{2A911BCB-AA80-42D2-9733-33275AC306A4}" destId="{D63C2C66-F2B7-4633-99E5-63B7C212CED0}" srcOrd="0" destOrd="0" parTransId="{A9705766-DEA9-4F97-9FE7-7E55BD788113}" sibTransId="{38A9E98C-EC85-4708-AB84-0ABFE624E962}"/>
    <dgm:cxn modelId="{80BE83AA-C5DE-4F37-9E92-B44ED4006715}" type="presParOf" srcId="{38D1719F-2ECE-450B-81ED-41EFBE399AA1}" destId="{5E8321C4-61A6-4D82-9B5C-E85BE48A623A}" srcOrd="0" destOrd="0" presId="urn:microsoft.com/office/officeart/2018/2/layout/IconVerticalSolidList"/>
    <dgm:cxn modelId="{06529AE3-C479-4605-AAD5-A041F68D6304}" type="presParOf" srcId="{5E8321C4-61A6-4D82-9B5C-E85BE48A623A}" destId="{F6F6E2E5-54C1-4196-A5EA-75499D74EA69}" srcOrd="0" destOrd="0" presId="urn:microsoft.com/office/officeart/2018/2/layout/IconVerticalSolidList"/>
    <dgm:cxn modelId="{779ADB01-9BDB-40D5-B921-7D814F5875C4}" type="presParOf" srcId="{5E8321C4-61A6-4D82-9B5C-E85BE48A623A}" destId="{D0C22AE0-6D93-4979-B215-3D01658EC60D}" srcOrd="1" destOrd="0" presId="urn:microsoft.com/office/officeart/2018/2/layout/IconVerticalSolidList"/>
    <dgm:cxn modelId="{1DE13BFB-F711-4B91-A2BC-26EC09DB58CF}" type="presParOf" srcId="{5E8321C4-61A6-4D82-9B5C-E85BE48A623A}" destId="{53D8DFFF-26DC-4F79-9E4B-3C9E16742084}" srcOrd="2" destOrd="0" presId="urn:microsoft.com/office/officeart/2018/2/layout/IconVerticalSolidList"/>
    <dgm:cxn modelId="{30DA5DB7-EE79-4C90-8ADC-EE55D94553D3}" type="presParOf" srcId="{5E8321C4-61A6-4D82-9B5C-E85BE48A623A}" destId="{79A5B43A-C087-46FD-A6B1-C51CD8438771}" srcOrd="3" destOrd="0" presId="urn:microsoft.com/office/officeart/2018/2/layout/IconVerticalSolidList"/>
    <dgm:cxn modelId="{C793850F-91EA-49C4-8B6C-B9E89C6F72B8}" type="presParOf" srcId="{38D1719F-2ECE-450B-81ED-41EFBE399AA1}" destId="{ED8399DB-167D-4AAB-95A9-7E5ECC46B8A6}" srcOrd="1" destOrd="0" presId="urn:microsoft.com/office/officeart/2018/2/layout/IconVerticalSolidList"/>
    <dgm:cxn modelId="{705A03FD-F5E1-4FF5-9C38-E7D0C7E69DBE}" type="presParOf" srcId="{38D1719F-2ECE-450B-81ED-41EFBE399AA1}" destId="{8201FE7F-BDBE-4361-B052-730AAB73C08C}" srcOrd="2" destOrd="0" presId="urn:microsoft.com/office/officeart/2018/2/layout/IconVerticalSolidList"/>
    <dgm:cxn modelId="{BF8DA014-CA3F-4D70-958C-377B3E5F7E6E}" type="presParOf" srcId="{8201FE7F-BDBE-4361-B052-730AAB73C08C}" destId="{09FEAE7B-B7C9-4868-8BC3-2D1C0803E1D6}" srcOrd="0" destOrd="0" presId="urn:microsoft.com/office/officeart/2018/2/layout/IconVerticalSolidList"/>
    <dgm:cxn modelId="{164FC684-9ABB-49C5-9A4E-7EB3B9973DC0}" type="presParOf" srcId="{8201FE7F-BDBE-4361-B052-730AAB73C08C}" destId="{33FFE301-7107-4537-92E8-58D223829E7E}" srcOrd="1" destOrd="0" presId="urn:microsoft.com/office/officeart/2018/2/layout/IconVerticalSolidList"/>
    <dgm:cxn modelId="{581BCD89-89A0-4581-AE2D-D7592974CADC}" type="presParOf" srcId="{8201FE7F-BDBE-4361-B052-730AAB73C08C}" destId="{7B092C3F-8A18-464B-BC6A-BF0D4994D80A}" srcOrd="2" destOrd="0" presId="urn:microsoft.com/office/officeart/2018/2/layout/IconVerticalSolidList"/>
    <dgm:cxn modelId="{FA6740B6-BAF3-4612-8BDE-EB1381DE196E}" type="presParOf" srcId="{8201FE7F-BDBE-4361-B052-730AAB73C08C}" destId="{149A801D-3FCA-4369-9B67-5FB919897BDA}" srcOrd="3" destOrd="0" presId="urn:microsoft.com/office/officeart/2018/2/layout/IconVerticalSolidList"/>
    <dgm:cxn modelId="{E9338E7F-09E0-4B19-A778-E17E7F6D4BB4}" type="presParOf" srcId="{38D1719F-2ECE-450B-81ED-41EFBE399AA1}" destId="{E3797D25-0B6B-4DAA-B3DE-E2A3940FA71A}" srcOrd="3" destOrd="0" presId="urn:microsoft.com/office/officeart/2018/2/layout/IconVerticalSolidList"/>
    <dgm:cxn modelId="{A19AE531-23A1-45C0-9792-B249EED3C738}" type="presParOf" srcId="{38D1719F-2ECE-450B-81ED-41EFBE399AA1}" destId="{9FCAC5C6-751F-4233-BB2B-DE6F6F0324FE}" srcOrd="4" destOrd="0" presId="urn:microsoft.com/office/officeart/2018/2/layout/IconVerticalSolidList"/>
    <dgm:cxn modelId="{EBF2933A-5C9D-4529-93DC-8DEF4990D396}" type="presParOf" srcId="{9FCAC5C6-751F-4233-BB2B-DE6F6F0324FE}" destId="{4A893C0B-3CAD-457B-A55F-CA32C06EEEDA}" srcOrd="0" destOrd="0" presId="urn:microsoft.com/office/officeart/2018/2/layout/IconVerticalSolidList"/>
    <dgm:cxn modelId="{6D382EED-4705-48AB-88A2-BA59CFB49706}" type="presParOf" srcId="{9FCAC5C6-751F-4233-BB2B-DE6F6F0324FE}" destId="{F8327F4B-0DE6-41A9-93A1-E5593B8C3CD4}" srcOrd="1" destOrd="0" presId="urn:microsoft.com/office/officeart/2018/2/layout/IconVerticalSolidList"/>
    <dgm:cxn modelId="{3BD4F4FF-8AA1-4B9B-96AA-88C250ECAC89}" type="presParOf" srcId="{9FCAC5C6-751F-4233-BB2B-DE6F6F0324FE}" destId="{0A0CB955-2D7C-4DAC-9884-D70EC0894B39}" srcOrd="2" destOrd="0" presId="urn:microsoft.com/office/officeart/2018/2/layout/IconVerticalSolidList"/>
    <dgm:cxn modelId="{474A7D39-11CF-47BE-AA9E-500FFFEF2D31}" type="presParOf" srcId="{9FCAC5C6-751F-4233-BB2B-DE6F6F0324FE}" destId="{905F8781-262D-4DC5-9652-A5C47CDC967E}" srcOrd="3" destOrd="0" presId="urn:microsoft.com/office/officeart/2018/2/layout/IconVerticalSolidList"/>
    <dgm:cxn modelId="{1549E29D-B13D-4134-8A45-8E3C85B82178}" type="presParOf" srcId="{38D1719F-2ECE-450B-81ED-41EFBE399AA1}" destId="{3CDDBB24-89BF-4478-8D50-F878327F4E3A}" srcOrd="5" destOrd="0" presId="urn:microsoft.com/office/officeart/2018/2/layout/IconVerticalSolidList"/>
    <dgm:cxn modelId="{B9646300-A8F5-4102-B08E-3C65C2465144}" type="presParOf" srcId="{38D1719F-2ECE-450B-81ED-41EFBE399AA1}" destId="{E4E6BF69-FDFE-4C71-97F9-D0014E3D01AC}" srcOrd="6" destOrd="0" presId="urn:microsoft.com/office/officeart/2018/2/layout/IconVerticalSolidList"/>
    <dgm:cxn modelId="{8A0DBBA6-E07C-4E5C-9B9E-0F3FE4286AEB}" type="presParOf" srcId="{E4E6BF69-FDFE-4C71-97F9-D0014E3D01AC}" destId="{D158C988-6336-4ACE-864B-751A8331D74B}" srcOrd="0" destOrd="0" presId="urn:microsoft.com/office/officeart/2018/2/layout/IconVerticalSolidList"/>
    <dgm:cxn modelId="{81862506-78CD-4BFF-B996-CD5E9164A3A2}" type="presParOf" srcId="{E4E6BF69-FDFE-4C71-97F9-D0014E3D01AC}" destId="{C18C3297-7F9B-4C4D-8FC9-EA8A3EC69A77}" srcOrd="1" destOrd="0" presId="urn:microsoft.com/office/officeart/2018/2/layout/IconVerticalSolidList"/>
    <dgm:cxn modelId="{21A8340B-392D-4C46-8E16-003A77407987}" type="presParOf" srcId="{E4E6BF69-FDFE-4C71-97F9-D0014E3D01AC}" destId="{8041A70B-6428-4C10-A7F1-B837B45F6741}" srcOrd="2" destOrd="0" presId="urn:microsoft.com/office/officeart/2018/2/layout/IconVerticalSolidList"/>
    <dgm:cxn modelId="{1BB3FE1A-6228-443A-A1A1-3A95D0A01D0A}" type="presParOf" srcId="{E4E6BF69-FDFE-4C71-97F9-D0014E3D01AC}" destId="{F406D554-F6DC-4B23-894E-3F1DD8AC18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643E69-43C6-463D-930E-292BBBD5EE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6ED73D-09FF-4097-9B7D-A5AFA9081802}">
      <dgm:prSet phldrT="[Text]" custT="1"/>
      <dgm:spPr>
        <a:solidFill>
          <a:schemeClr val="accent3"/>
        </a:solidFill>
      </dgm:spPr>
      <dgm:t>
        <a:bodyPr/>
        <a:lstStyle/>
        <a:p>
          <a:r>
            <a:rPr kumimoji="0" lang="en-US" altLang="en-US" sz="1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Not allowed </a:t>
          </a:r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if an employee is budgeted or paid on the award as regular pay</a:t>
          </a:r>
          <a:endParaRPr lang="en-US" sz="1800" dirty="0">
            <a:solidFill>
              <a:schemeClr val="bg1"/>
            </a:solidFill>
          </a:endParaRPr>
        </a:p>
      </dgm:t>
    </dgm:pt>
    <dgm:pt modelId="{DB91C338-C10E-4231-88AB-CC69FD8C0D20}" type="parTrans" cxnId="{7839FD3D-C912-473E-85A9-519D2C0355F7}">
      <dgm:prSet/>
      <dgm:spPr/>
      <dgm:t>
        <a:bodyPr/>
        <a:lstStyle/>
        <a:p>
          <a:endParaRPr lang="en-US"/>
        </a:p>
      </dgm:t>
    </dgm:pt>
    <dgm:pt modelId="{A8459DEE-A1AC-4FED-AB66-9F3432FBD045}" type="sibTrans" cxnId="{7839FD3D-C912-473E-85A9-519D2C0355F7}">
      <dgm:prSet/>
      <dgm:spPr/>
      <dgm:t>
        <a:bodyPr/>
        <a:lstStyle/>
        <a:p>
          <a:endParaRPr lang="en-US"/>
        </a:p>
      </dgm:t>
    </dgm:pt>
    <dgm:pt modelId="{CD99B5F8-4C04-4652-9F9A-6BC4776AE73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altLang="en-US" sz="1800" dirty="0">
              <a:solidFill>
                <a:schemeClr val="bg1"/>
              </a:solidFill>
              <a:latin typeface="Arial" panose="020B0604020202020204" pitchFamily="34" charset="0"/>
            </a:rPr>
            <a:t>S</a:t>
          </a:r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hould </a:t>
          </a:r>
          <a:r>
            <a:rPr lang="en-US" altLang="en-US" sz="1800" u="sng" dirty="0">
              <a:solidFill>
                <a:schemeClr val="bg1"/>
              </a:solidFill>
              <a:latin typeface="Arial" panose="020B0604020202020204" pitchFamily="34" charset="0"/>
            </a:rPr>
            <a:t>not</a:t>
          </a:r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 be used as a pay increase for increased workload or expanded responsibilities</a:t>
          </a:r>
          <a:endParaRPr lang="en-US" sz="1800" dirty="0">
            <a:solidFill>
              <a:schemeClr val="bg1"/>
            </a:solidFill>
          </a:endParaRPr>
        </a:p>
      </dgm:t>
    </dgm:pt>
    <dgm:pt modelId="{3E026E88-30A5-4F99-8B26-EDC320F6D23E}" type="parTrans" cxnId="{59EC1DBC-349C-489F-8A3C-95965C343C63}">
      <dgm:prSet/>
      <dgm:spPr/>
      <dgm:t>
        <a:bodyPr/>
        <a:lstStyle/>
        <a:p>
          <a:endParaRPr lang="en-US"/>
        </a:p>
      </dgm:t>
    </dgm:pt>
    <dgm:pt modelId="{DC239424-FA4F-4EF2-B9F0-5E6434D2FA85}" type="sibTrans" cxnId="{59EC1DBC-349C-489F-8A3C-95965C343C63}">
      <dgm:prSet/>
      <dgm:spPr/>
      <dgm:t>
        <a:bodyPr/>
        <a:lstStyle/>
        <a:p>
          <a:endParaRPr lang="en-US"/>
        </a:p>
      </dgm:t>
    </dgm:pt>
    <dgm:pt modelId="{B836B56E-11C8-4FA8-BB5B-2AD7E4FA1E75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altLang="en-US" sz="1800" dirty="0">
              <a:solidFill>
                <a:schemeClr val="bg1"/>
              </a:solidFill>
              <a:latin typeface="Arial" panose="020B0604020202020204" pitchFamily="34" charset="0"/>
            </a:rPr>
            <a:t>The </a:t>
          </a:r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work should be in a different job classification/</a:t>
          </a:r>
          <a:r>
            <a:rPr lang="en-US" altLang="en-US" sz="1800" dirty="0">
              <a:solidFill>
                <a:schemeClr val="bg1"/>
              </a:solidFill>
              <a:latin typeface="Arial" panose="020B0604020202020204" pitchFamily="34" charset="0"/>
            </a:rPr>
            <a:t>o</a:t>
          </a:r>
          <a:r>
            <a:rPr lang="en-US" sz="1800" dirty="0">
              <a:solidFill>
                <a:schemeClr val="bg1"/>
              </a:solidFill>
            </a:rPr>
            <a:t>utside of duties/different line of work</a:t>
          </a:r>
        </a:p>
      </dgm:t>
    </dgm:pt>
    <dgm:pt modelId="{FE97B1FF-7F4A-4BC7-BD5E-7BBDE8C0E1E6}" type="parTrans" cxnId="{63D09442-4644-4A40-806D-D33940C591E1}">
      <dgm:prSet/>
      <dgm:spPr/>
      <dgm:t>
        <a:bodyPr/>
        <a:lstStyle/>
        <a:p>
          <a:endParaRPr lang="en-US"/>
        </a:p>
      </dgm:t>
    </dgm:pt>
    <dgm:pt modelId="{EC53143C-4CD9-400E-B682-82E8D263469A}" type="sibTrans" cxnId="{63D09442-4644-4A40-806D-D33940C591E1}">
      <dgm:prSet/>
      <dgm:spPr/>
      <dgm:t>
        <a:bodyPr/>
        <a:lstStyle/>
        <a:p>
          <a:endParaRPr lang="en-US"/>
        </a:p>
      </dgm:t>
    </dgm:pt>
    <dgm:pt modelId="{D6E3A7B6-D2DD-4BB5-A192-57E9C184226E}">
      <dgm:prSet custT="1"/>
      <dgm:spPr>
        <a:solidFill>
          <a:schemeClr val="accent3"/>
        </a:solidFill>
      </dgm:spPr>
      <dgm:t>
        <a:bodyPr/>
        <a:lstStyle/>
        <a:p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Should be short term (2-3 pay periods)</a:t>
          </a:r>
        </a:p>
      </dgm:t>
    </dgm:pt>
    <dgm:pt modelId="{7F22EECE-89D0-4FD1-AB6E-75C0E9FEBFAC}" type="parTrans" cxnId="{B04E47F5-F347-49F1-B9E6-D1A3E6D69224}">
      <dgm:prSet/>
      <dgm:spPr/>
      <dgm:t>
        <a:bodyPr/>
        <a:lstStyle/>
        <a:p>
          <a:endParaRPr lang="en-US"/>
        </a:p>
      </dgm:t>
    </dgm:pt>
    <dgm:pt modelId="{E13DB69A-BA51-4C31-BF53-C99ADFF1FC0F}" type="sibTrans" cxnId="{B04E47F5-F347-49F1-B9E6-D1A3E6D69224}">
      <dgm:prSet/>
      <dgm:spPr/>
      <dgm:t>
        <a:bodyPr/>
        <a:lstStyle/>
        <a:p>
          <a:endParaRPr lang="en-US"/>
        </a:p>
      </dgm:t>
    </dgm:pt>
    <dgm:pt modelId="{ED60E365-2B29-4E46-B31B-E5AB1EB52313}" type="pres">
      <dgm:prSet presAssocID="{8E643E69-43C6-463D-930E-292BBBD5EE34}" presName="linear" presStyleCnt="0">
        <dgm:presLayoutVars>
          <dgm:dir/>
          <dgm:animLvl val="lvl"/>
          <dgm:resizeHandles val="exact"/>
        </dgm:presLayoutVars>
      </dgm:prSet>
      <dgm:spPr/>
    </dgm:pt>
    <dgm:pt modelId="{C93BC82D-2301-41CD-869B-1A6EBA6EBD1C}" type="pres">
      <dgm:prSet presAssocID="{C56ED73D-09FF-4097-9B7D-A5AFA9081802}" presName="parentLin" presStyleCnt="0"/>
      <dgm:spPr/>
    </dgm:pt>
    <dgm:pt modelId="{D529A434-177B-4FDB-ABE2-8B2F33588D08}" type="pres">
      <dgm:prSet presAssocID="{C56ED73D-09FF-4097-9B7D-A5AFA9081802}" presName="parentLeftMargin" presStyleLbl="node1" presStyleIdx="0" presStyleCnt="4"/>
      <dgm:spPr/>
    </dgm:pt>
    <dgm:pt modelId="{7A19D4B4-A980-458A-917D-05195F6B1BD9}" type="pres">
      <dgm:prSet presAssocID="{C56ED73D-09FF-4097-9B7D-A5AFA9081802}" presName="parentText" presStyleLbl="node1" presStyleIdx="0" presStyleCnt="4" custScaleX="113893" custScaleY="214060">
        <dgm:presLayoutVars>
          <dgm:chMax val="0"/>
          <dgm:bulletEnabled val="1"/>
        </dgm:presLayoutVars>
      </dgm:prSet>
      <dgm:spPr/>
    </dgm:pt>
    <dgm:pt modelId="{274A1DA2-79B3-4971-A891-67F5CC91FAEA}" type="pres">
      <dgm:prSet presAssocID="{C56ED73D-09FF-4097-9B7D-A5AFA9081802}" presName="negativeSpace" presStyleCnt="0"/>
      <dgm:spPr/>
    </dgm:pt>
    <dgm:pt modelId="{E77989D0-EC0A-450D-8603-0B41DA63208C}" type="pres">
      <dgm:prSet presAssocID="{C56ED73D-09FF-4097-9B7D-A5AFA9081802}" presName="childText" presStyleLbl="conFgAcc1" presStyleIdx="0" presStyleCnt="4">
        <dgm:presLayoutVars>
          <dgm:bulletEnabled val="1"/>
        </dgm:presLayoutVars>
      </dgm:prSet>
      <dgm:spPr>
        <a:ln>
          <a:noFill/>
        </a:ln>
      </dgm:spPr>
    </dgm:pt>
    <dgm:pt modelId="{901CB92A-ACA1-4A50-A051-0912AB4952F9}" type="pres">
      <dgm:prSet presAssocID="{A8459DEE-A1AC-4FED-AB66-9F3432FBD045}" presName="spaceBetweenRectangles" presStyleCnt="0"/>
      <dgm:spPr/>
    </dgm:pt>
    <dgm:pt modelId="{1F30A618-8437-401C-BCBE-FC885FDF2914}" type="pres">
      <dgm:prSet presAssocID="{CD99B5F8-4C04-4652-9F9A-6BC4776AE733}" presName="parentLin" presStyleCnt="0"/>
      <dgm:spPr/>
    </dgm:pt>
    <dgm:pt modelId="{56ED3F8E-E75F-4D33-9DA3-EDE95C0D506D}" type="pres">
      <dgm:prSet presAssocID="{CD99B5F8-4C04-4652-9F9A-6BC4776AE733}" presName="parentLeftMargin" presStyleLbl="node1" presStyleIdx="0" presStyleCnt="4"/>
      <dgm:spPr/>
    </dgm:pt>
    <dgm:pt modelId="{B842695E-837B-408F-8AE6-0856B49EF703}" type="pres">
      <dgm:prSet presAssocID="{CD99B5F8-4C04-4652-9F9A-6BC4776AE733}" presName="parentText" presStyleLbl="node1" presStyleIdx="1" presStyleCnt="4" custScaleX="113893" custScaleY="214060">
        <dgm:presLayoutVars>
          <dgm:chMax val="0"/>
          <dgm:bulletEnabled val="1"/>
        </dgm:presLayoutVars>
      </dgm:prSet>
      <dgm:spPr/>
    </dgm:pt>
    <dgm:pt modelId="{2C7844E8-E55E-43AA-9CDA-5EF712C0C13C}" type="pres">
      <dgm:prSet presAssocID="{CD99B5F8-4C04-4652-9F9A-6BC4776AE733}" presName="negativeSpace" presStyleCnt="0"/>
      <dgm:spPr/>
    </dgm:pt>
    <dgm:pt modelId="{8EC0ED12-EDB2-4B44-A303-00ABB080312E}" type="pres">
      <dgm:prSet presAssocID="{CD99B5F8-4C04-4652-9F9A-6BC4776AE733}" presName="childText" presStyleLbl="conFgAcc1" presStyleIdx="1" presStyleCnt="4">
        <dgm:presLayoutVars>
          <dgm:bulletEnabled val="1"/>
        </dgm:presLayoutVars>
      </dgm:prSet>
      <dgm:spPr>
        <a:ln>
          <a:noFill/>
        </a:ln>
      </dgm:spPr>
    </dgm:pt>
    <dgm:pt modelId="{3615D261-E1BF-4312-8B6B-324C12EF52DF}" type="pres">
      <dgm:prSet presAssocID="{DC239424-FA4F-4EF2-B9F0-5E6434D2FA85}" presName="spaceBetweenRectangles" presStyleCnt="0"/>
      <dgm:spPr/>
    </dgm:pt>
    <dgm:pt modelId="{BA6A814B-16F2-485E-BC7A-A13B309925FD}" type="pres">
      <dgm:prSet presAssocID="{B836B56E-11C8-4FA8-BB5B-2AD7E4FA1E75}" presName="parentLin" presStyleCnt="0"/>
      <dgm:spPr/>
    </dgm:pt>
    <dgm:pt modelId="{9E21014D-B532-45AE-9CCB-88B4B0FB88BE}" type="pres">
      <dgm:prSet presAssocID="{B836B56E-11C8-4FA8-BB5B-2AD7E4FA1E75}" presName="parentLeftMargin" presStyleLbl="node1" presStyleIdx="1" presStyleCnt="4"/>
      <dgm:spPr/>
    </dgm:pt>
    <dgm:pt modelId="{96D416E3-DF43-4EBA-82C1-2C89D7CBAD63}" type="pres">
      <dgm:prSet presAssocID="{B836B56E-11C8-4FA8-BB5B-2AD7E4FA1E75}" presName="parentText" presStyleLbl="node1" presStyleIdx="2" presStyleCnt="4" custScaleX="113893" custScaleY="214060" custLinFactNeighborX="-11113" custLinFactNeighborY="-4891">
        <dgm:presLayoutVars>
          <dgm:chMax val="0"/>
          <dgm:bulletEnabled val="1"/>
        </dgm:presLayoutVars>
      </dgm:prSet>
      <dgm:spPr/>
    </dgm:pt>
    <dgm:pt modelId="{A77EDE8E-6C63-4DB4-BFA6-44CC207AC12D}" type="pres">
      <dgm:prSet presAssocID="{B836B56E-11C8-4FA8-BB5B-2AD7E4FA1E75}" presName="negativeSpace" presStyleCnt="0"/>
      <dgm:spPr/>
    </dgm:pt>
    <dgm:pt modelId="{77176F19-67F0-4BE4-8F12-C0D67296018F}" type="pres">
      <dgm:prSet presAssocID="{B836B56E-11C8-4FA8-BB5B-2AD7E4FA1E75}" presName="childText" presStyleLbl="conFgAcc1" presStyleIdx="2" presStyleCnt="4">
        <dgm:presLayoutVars>
          <dgm:bulletEnabled val="1"/>
        </dgm:presLayoutVars>
      </dgm:prSet>
      <dgm:spPr>
        <a:ln>
          <a:noFill/>
        </a:ln>
      </dgm:spPr>
    </dgm:pt>
    <dgm:pt modelId="{E6665199-7D60-4FD3-9922-A6BBD6744349}" type="pres">
      <dgm:prSet presAssocID="{EC53143C-4CD9-400E-B682-82E8D263469A}" presName="spaceBetweenRectangles" presStyleCnt="0"/>
      <dgm:spPr/>
    </dgm:pt>
    <dgm:pt modelId="{4912A456-919C-4C40-92D8-7D5F7AFEA3B8}" type="pres">
      <dgm:prSet presAssocID="{D6E3A7B6-D2DD-4BB5-A192-57E9C184226E}" presName="parentLin" presStyleCnt="0"/>
      <dgm:spPr/>
    </dgm:pt>
    <dgm:pt modelId="{50DB0412-7A4E-4889-8E69-07DFC7D52F9F}" type="pres">
      <dgm:prSet presAssocID="{D6E3A7B6-D2DD-4BB5-A192-57E9C184226E}" presName="parentLeftMargin" presStyleLbl="node1" presStyleIdx="2" presStyleCnt="4"/>
      <dgm:spPr/>
    </dgm:pt>
    <dgm:pt modelId="{7F368C92-16A6-4ED5-B2FB-D4E5C1BCD7AA}" type="pres">
      <dgm:prSet presAssocID="{D6E3A7B6-D2DD-4BB5-A192-57E9C184226E}" presName="parentText" presStyleLbl="node1" presStyleIdx="3" presStyleCnt="4" custScaleX="113893" custScaleY="214060">
        <dgm:presLayoutVars>
          <dgm:chMax val="0"/>
          <dgm:bulletEnabled val="1"/>
        </dgm:presLayoutVars>
      </dgm:prSet>
      <dgm:spPr/>
    </dgm:pt>
    <dgm:pt modelId="{EF5AE3D6-D717-4B22-99FC-7FBD763D77AC}" type="pres">
      <dgm:prSet presAssocID="{D6E3A7B6-D2DD-4BB5-A192-57E9C184226E}" presName="negativeSpace" presStyleCnt="0"/>
      <dgm:spPr/>
    </dgm:pt>
    <dgm:pt modelId="{9C52DEDD-B080-4DA6-AE3B-86D2EF9820E1}" type="pres">
      <dgm:prSet presAssocID="{D6E3A7B6-D2DD-4BB5-A192-57E9C184226E}" presName="childText" presStyleLbl="conFgAcc1" presStyleIdx="3" presStyleCnt="4">
        <dgm:presLayoutVars>
          <dgm:bulletEnabled val="1"/>
        </dgm:presLayoutVars>
      </dgm:prSet>
      <dgm:spPr>
        <a:ln>
          <a:noFill/>
        </a:ln>
      </dgm:spPr>
    </dgm:pt>
  </dgm:ptLst>
  <dgm:cxnLst>
    <dgm:cxn modelId="{24604F02-0437-46B7-A1D1-9734E6DF541A}" type="presOf" srcId="{B836B56E-11C8-4FA8-BB5B-2AD7E4FA1E75}" destId="{96D416E3-DF43-4EBA-82C1-2C89D7CBAD63}" srcOrd="1" destOrd="0" presId="urn:microsoft.com/office/officeart/2005/8/layout/list1"/>
    <dgm:cxn modelId="{EF14BA05-D2FE-4D5C-BB5C-30DDF174788B}" type="presOf" srcId="{D6E3A7B6-D2DD-4BB5-A192-57E9C184226E}" destId="{7F368C92-16A6-4ED5-B2FB-D4E5C1BCD7AA}" srcOrd="1" destOrd="0" presId="urn:microsoft.com/office/officeart/2005/8/layout/list1"/>
    <dgm:cxn modelId="{7839FD3D-C912-473E-85A9-519D2C0355F7}" srcId="{8E643E69-43C6-463D-930E-292BBBD5EE34}" destId="{C56ED73D-09FF-4097-9B7D-A5AFA9081802}" srcOrd="0" destOrd="0" parTransId="{DB91C338-C10E-4231-88AB-CC69FD8C0D20}" sibTransId="{A8459DEE-A1AC-4FED-AB66-9F3432FBD045}"/>
    <dgm:cxn modelId="{63D09442-4644-4A40-806D-D33940C591E1}" srcId="{8E643E69-43C6-463D-930E-292BBBD5EE34}" destId="{B836B56E-11C8-4FA8-BB5B-2AD7E4FA1E75}" srcOrd="2" destOrd="0" parTransId="{FE97B1FF-7F4A-4BC7-BD5E-7BBDE8C0E1E6}" sibTransId="{EC53143C-4CD9-400E-B682-82E8D263469A}"/>
    <dgm:cxn modelId="{415ADC67-3343-4B29-88F0-0B131EFC3A68}" type="presOf" srcId="{C56ED73D-09FF-4097-9B7D-A5AFA9081802}" destId="{D529A434-177B-4FDB-ABE2-8B2F33588D08}" srcOrd="0" destOrd="0" presId="urn:microsoft.com/office/officeart/2005/8/layout/list1"/>
    <dgm:cxn modelId="{52FAC272-75DE-4B17-B770-1993E1DF1CC3}" type="presOf" srcId="{CD99B5F8-4C04-4652-9F9A-6BC4776AE733}" destId="{56ED3F8E-E75F-4D33-9DA3-EDE95C0D506D}" srcOrd="0" destOrd="0" presId="urn:microsoft.com/office/officeart/2005/8/layout/list1"/>
    <dgm:cxn modelId="{A67C328E-8DBF-49BE-A19B-408F07621002}" type="presOf" srcId="{CD99B5F8-4C04-4652-9F9A-6BC4776AE733}" destId="{B842695E-837B-408F-8AE6-0856B49EF703}" srcOrd="1" destOrd="0" presId="urn:microsoft.com/office/officeart/2005/8/layout/list1"/>
    <dgm:cxn modelId="{C291DAAD-A53A-4822-91EE-10DBC2428623}" type="presOf" srcId="{D6E3A7B6-D2DD-4BB5-A192-57E9C184226E}" destId="{50DB0412-7A4E-4889-8E69-07DFC7D52F9F}" srcOrd="0" destOrd="0" presId="urn:microsoft.com/office/officeart/2005/8/layout/list1"/>
    <dgm:cxn modelId="{59EC1DBC-349C-489F-8A3C-95965C343C63}" srcId="{8E643E69-43C6-463D-930E-292BBBD5EE34}" destId="{CD99B5F8-4C04-4652-9F9A-6BC4776AE733}" srcOrd="1" destOrd="0" parTransId="{3E026E88-30A5-4F99-8B26-EDC320F6D23E}" sibTransId="{DC239424-FA4F-4EF2-B9F0-5E6434D2FA85}"/>
    <dgm:cxn modelId="{FD311FC4-9901-4BE7-A09B-522C283B84AC}" type="presOf" srcId="{C56ED73D-09FF-4097-9B7D-A5AFA9081802}" destId="{7A19D4B4-A980-458A-917D-05195F6B1BD9}" srcOrd="1" destOrd="0" presId="urn:microsoft.com/office/officeart/2005/8/layout/list1"/>
    <dgm:cxn modelId="{B43149E8-1925-47E1-B740-F029688F87AE}" type="presOf" srcId="{B836B56E-11C8-4FA8-BB5B-2AD7E4FA1E75}" destId="{9E21014D-B532-45AE-9CCB-88B4B0FB88BE}" srcOrd="0" destOrd="0" presId="urn:microsoft.com/office/officeart/2005/8/layout/list1"/>
    <dgm:cxn modelId="{B04E47F5-F347-49F1-B9E6-D1A3E6D69224}" srcId="{8E643E69-43C6-463D-930E-292BBBD5EE34}" destId="{D6E3A7B6-D2DD-4BB5-A192-57E9C184226E}" srcOrd="3" destOrd="0" parTransId="{7F22EECE-89D0-4FD1-AB6E-75C0E9FEBFAC}" sibTransId="{E13DB69A-BA51-4C31-BF53-C99ADFF1FC0F}"/>
    <dgm:cxn modelId="{224C3BFE-654B-4040-A2F6-9F66A9F971D4}" type="presOf" srcId="{8E643E69-43C6-463D-930E-292BBBD5EE34}" destId="{ED60E365-2B29-4E46-B31B-E5AB1EB52313}" srcOrd="0" destOrd="0" presId="urn:microsoft.com/office/officeart/2005/8/layout/list1"/>
    <dgm:cxn modelId="{D40C9DEF-C993-44BD-9F5B-635CA95601B3}" type="presParOf" srcId="{ED60E365-2B29-4E46-B31B-E5AB1EB52313}" destId="{C93BC82D-2301-41CD-869B-1A6EBA6EBD1C}" srcOrd="0" destOrd="0" presId="urn:microsoft.com/office/officeart/2005/8/layout/list1"/>
    <dgm:cxn modelId="{05C73F09-7D10-4B45-A2EB-51B8AB70A55D}" type="presParOf" srcId="{C93BC82D-2301-41CD-869B-1A6EBA6EBD1C}" destId="{D529A434-177B-4FDB-ABE2-8B2F33588D08}" srcOrd="0" destOrd="0" presId="urn:microsoft.com/office/officeart/2005/8/layout/list1"/>
    <dgm:cxn modelId="{65AB725B-E542-415C-96E3-ED40782918E7}" type="presParOf" srcId="{C93BC82D-2301-41CD-869B-1A6EBA6EBD1C}" destId="{7A19D4B4-A980-458A-917D-05195F6B1BD9}" srcOrd="1" destOrd="0" presId="urn:microsoft.com/office/officeart/2005/8/layout/list1"/>
    <dgm:cxn modelId="{6795D893-12BE-4649-8A95-21F8F265A406}" type="presParOf" srcId="{ED60E365-2B29-4E46-B31B-E5AB1EB52313}" destId="{274A1DA2-79B3-4971-A891-67F5CC91FAEA}" srcOrd="1" destOrd="0" presId="urn:microsoft.com/office/officeart/2005/8/layout/list1"/>
    <dgm:cxn modelId="{96EA71F5-7BBF-495B-B142-85D0C1BF9964}" type="presParOf" srcId="{ED60E365-2B29-4E46-B31B-E5AB1EB52313}" destId="{E77989D0-EC0A-450D-8603-0B41DA63208C}" srcOrd="2" destOrd="0" presId="urn:microsoft.com/office/officeart/2005/8/layout/list1"/>
    <dgm:cxn modelId="{9E299947-13A6-4B83-81CF-09FD8464CDD3}" type="presParOf" srcId="{ED60E365-2B29-4E46-B31B-E5AB1EB52313}" destId="{901CB92A-ACA1-4A50-A051-0912AB4952F9}" srcOrd="3" destOrd="0" presId="urn:microsoft.com/office/officeart/2005/8/layout/list1"/>
    <dgm:cxn modelId="{E69C941D-81E9-4247-A383-CF775711D42D}" type="presParOf" srcId="{ED60E365-2B29-4E46-B31B-E5AB1EB52313}" destId="{1F30A618-8437-401C-BCBE-FC885FDF2914}" srcOrd="4" destOrd="0" presId="urn:microsoft.com/office/officeart/2005/8/layout/list1"/>
    <dgm:cxn modelId="{6E98D58B-222D-4AE9-9949-C2402E295AD4}" type="presParOf" srcId="{1F30A618-8437-401C-BCBE-FC885FDF2914}" destId="{56ED3F8E-E75F-4D33-9DA3-EDE95C0D506D}" srcOrd="0" destOrd="0" presId="urn:microsoft.com/office/officeart/2005/8/layout/list1"/>
    <dgm:cxn modelId="{3686329E-8598-45E9-AAF9-92005A36872D}" type="presParOf" srcId="{1F30A618-8437-401C-BCBE-FC885FDF2914}" destId="{B842695E-837B-408F-8AE6-0856B49EF703}" srcOrd="1" destOrd="0" presId="urn:microsoft.com/office/officeart/2005/8/layout/list1"/>
    <dgm:cxn modelId="{E6A245B5-9532-4B35-A226-A4271E940D6F}" type="presParOf" srcId="{ED60E365-2B29-4E46-B31B-E5AB1EB52313}" destId="{2C7844E8-E55E-43AA-9CDA-5EF712C0C13C}" srcOrd="5" destOrd="0" presId="urn:microsoft.com/office/officeart/2005/8/layout/list1"/>
    <dgm:cxn modelId="{1B15C16E-837A-46FF-9C1E-72F0AAAFAC46}" type="presParOf" srcId="{ED60E365-2B29-4E46-B31B-E5AB1EB52313}" destId="{8EC0ED12-EDB2-4B44-A303-00ABB080312E}" srcOrd="6" destOrd="0" presId="urn:microsoft.com/office/officeart/2005/8/layout/list1"/>
    <dgm:cxn modelId="{2B483D66-4E6B-41CA-B2E7-6EF117814C56}" type="presParOf" srcId="{ED60E365-2B29-4E46-B31B-E5AB1EB52313}" destId="{3615D261-E1BF-4312-8B6B-324C12EF52DF}" srcOrd="7" destOrd="0" presId="urn:microsoft.com/office/officeart/2005/8/layout/list1"/>
    <dgm:cxn modelId="{53D623EC-FEBD-4D4F-9438-0F5EC1A633E4}" type="presParOf" srcId="{ED60E365-2B29-4E46-B31B-E5AB1EB52313}" destId="{BA6A814B-16F2-485E-BC7A-A13B309925FD}" srcOrd="8" destOrd="0" presId="urn:microsoft.com/office/officeart/2005/8/layout/list1"/>
    <dgm:cxn modelId="{4BA27FB4-BE7E-4833-8A4C-7DD40864C9C3}" type="presParOf" srcId="{BA6A814B-16F2-485E-BC7A-A13B309925FD}" destId="{9E21014D-B532-45AE-9CCB-88B4B0FB88BE}" srcOrd="0" destOrd="0" presId="urn:microsoft.com/office/officeart/2005/8/layout/list1"/>
    <dgm:cxn modelId="{B1391015-3838-4747-9DB4-9376821749D5}" type="presParOf" srcId="{BA6A814B-16F2-485E-BC7A-A13B309925FD}" destId="{96D416E3-DF43-4EBA-82C1-2C89D7CBAD63}" srcOrd="1" destOrd="0" presId="urn:microsoft.com/office/officeart/2005/8/layout/list1"/>
    <dgm:cxn modelId="{B55477DA-4D5C-4F7D-867D-014D2E506243}" type="presParOf" srcId="{ED60E365-2B29-4E46-B31B-E5AB1EB52313}" destId="{A77EDE8E-6C63-4DB4-BFA6-44CC207AC12D}" srcOrd="9" destOrd="0" presId="urn:microsoft.com/office/officeart/2005/8/layout/list1"/>
    <dgm:cxn modelId="{FDF34C8F-DA09-4AF3-8828-2EAFB185203E}" type="presParOf" srcId="{ED60E365-2B29-4E46-B31B-E5AB1EB52313}" destId="{77176F19-67F0-4BE4-8F12-C0D67296018F}" srcOrd="10" destOrd="0" presId="urn:microsoft.com/office/officeart/2005/8/layout/list1"/>
    <dgm:cxn modelId="{89206C4E-0841-4794-8438-E1464AFC0616}" type="presParOf" srcId="{ED60E365-2B29-4E46-B31B-E5AB1EB52313}" destId="{E6665199-7D60-4FD3-9922-A6BBD6744349}" srcOrd="11" destOrd="0" presId="urn:microsoft.com/office/officeart/2005/8/layout/list1"/>
    <dgm:cxn modelId="{AFE436A3-05C3-40C6-982A-61397093CB4B}" type="presParOf" srcId="{ED60E365-2B29-4E46-B31B-E5AB1EB52313}" destId="{4912A456-919C-4C40-92D8-7D5F7AFEA3B8}" srcOrd="12" destOrd="0" presId="urn:microsoft.com/office/officeart/2005/8/layout/list1"/>
    <dgm:cxn modelId="{5DC858F8-0422-47A6-82E5-AF025F245CFD}" type="presParOf" srcId="{4912A456-919C-4C40-92D8-7D5F7AFEA3B8}" destId="{50DB0412-7A4E-4889-8E69-07DFC7D52F9F}" srcOrd="0" destOrd="0" presId="urn:microsoft.com/office/officeart/2005/8/layout/list1"/>
    <dgm:cxn modelId="{AAE3FC99-3A55-4D2B-8E1C-A52E6E311404}" type="presParOf" srcId="{4912A456-919C-4C40-92D8-7D5F7AFEA3B8}" destId="{7F368C92-16A6-4ED5-B2FB-D4E5C1BCD7AA}" srcOrd="1" destOrd="0" presId="urn:microsoft.com/office/officeart/2005/8/layout/list1"/>
    <dgm:cxn modelId="{74FD40C3-8AD8-498B-A3E5-D14E718BC7B0}" type="presParOf" srcId="{ED60E365-2B29-4E46-B31B-E5AB1EB52313}" destId="{EF5AE3D6-D717-4B22-99FC-7FBD763D77AC}" srcOrd="13" destOrd="0" presId="urn:microsoft.com/office/officeart/2005/8/layout/list1"/>
    <dgm:cxn modelId="{73E44ED2-AA86-424F-8363-E6703523352A}" type="presParOf" srcId="{ED60E365-2B29-4E46-B31B-E5AB1EB52313}" destId="{9C52DEDD-B080-4DA6-AE3B-86D2EF9820E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643E69-43C6-463D-930E-292BBBD5EE3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6ED73D-09FF-4097-9B7D-A5AFA9081802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800" u="none" dirty="0">
              <a:solidFill>
                <a:schemeClr val="bg1"/>
              </a:solidFill>
            </a:rPr>
            <a:t>Refer to Graduate Assistant/Associate Manual policy and Graduate College</a:t>
          </a:r>
        </a:p>
      </dgm:t>
    </dgm:pt>
    <dgm:pt modelId="{DB91C338-C10E-4231-88AB-CC69FD8C0D20}" type="parTrans" cxnId="{7839FD3D-C912-473E-85A9-519D2C0355F7}">
      <dgm:prSet/>
      <dgm:spPr/>
      <dgm:t>
        <a:bodyPr/>
        <a:lstStyle/>
        <a:p>
          <a:endParaRPr lang="en-US"/>
        </a:p>
      </dgm:t>
    </dgm:pt>
    <dgm:pt modelId="{A8459DEE-A1AC-4FED-AB66-9F3432FBD045}" type="sibTrans" cxnId="{7839FD3D-C912-473E-85A9-519D2C0355F7}">
      <dgm:prSet/>
      <dgm:spPr/>
      <dgm:t>
        <a:bodyPr/>
        <a:lstStyle/>
        <a:p>
          <a:endParaRPr lang="en-US"/>
        </a:p>
      </dgm:t>
    </dgm:pt>
    <dgm:pt modelId="{CD99B5F8-4C04-4652-9F9A-6BC4776AE73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altLang="en-US" sz="1800" dirty="0">
              <a:solidFill>
                <a:schemeClr val="bg1"/>
              </a:solidFill>
              <a:latin typeface="Arial" panose="020B0604020202020204" pitchFamily="34" charset="0"/>
            </a:rPr>
            <a:t>SPCS does not review</a:t>
          </a:r>
          <a:endParaRPr lang="en-US" sz="1800" dirty="0">
            <a:solidFill>
              <a:schemeClr val="bg1"/>
            </a:solidFill>
          </a:endParaRPr>
        </a:p>
      </dgm:t>
    </dgm:pt>
    <dgm:pt modelId="{3E026E88-30A5-4F99-8B26-EDC320F6D23E}" type="parTrans" cxnId="{59EC1DBC-349C-489F-8A3C-95965C343C63}">
      <dgm:prSet/>
      <dgm:spPr/>
      <dgm:t>
        <a:bodyPr/>
        <a:lstStyle/>
        <a:p>
          <a:endParaRPr lang="en-US"/>
        </a:p>
      </dgm:t>
    </dgm:pt>
    <dgm:pt modelId="{DC239424-FA4F-4EF2-B9F0-5E6434D2FA85}" type="sibTrans" cxnId="{59EC1DBC-349C-489F-8A3C-95965C343C63}">
      <dgm:prSet/>
      <dgm:spPr/>
      <dgm:t>
        <a:bodyPr/>
        <a:lstStyle/>
        <a:p>
          <a:endParaRPr lang="en-US"/>
        </a:p>
      </dgm:t>
    </dgm:pt>
    <dgm:pt modelId="{ED60E365-2B29-4E46-B31B-E5AB1EB52313}" type="pres">
      <dgm:prSet presAssocID="{8E643E69-43C6-463D-930E-292BBBD5EE34}" presName="linear" presStyleCnt="0">
        <dgm:presLayoutVars>
          <dgm:dir/>
          <dgm:animLvl val="lvl"/>
          <dgm:resizeHandles val="exact"/>
        </dgm:presLayoutVars>
      </dgm:prSet>
      <dgm:spPr/>
    </dgm:pt>
    <dgm:pt modelId="{C93BC82D-2301-41CD-869B-1A6EBA6EBD1C}" type="pres">
      <dgm:prSet presAssocID="{C56ED73D-09FF-4097-9B7D-A5AFA9081802}" presName="parentLin" presStyleCnt="0"/>
      <dgm:spPr/>
    </dgm:pt>
    <dgm:pt modelId="{D529A434-177B-4FDB-ABE2-8B2F33588D08}" type="pres">
      <dgm:prSet presAssocID="{C56ED73D-09FF-4097-9B7D-A5AFA9081802}" presName="parentLeftMargin" presStyleLbl="node1" presStyleIdx="0" presStyleCnt="2"/>
      <dgm:spPr/>
    </dgm:pt>
    <dgm:pt modelId="{7A19D4B4-A980-458A-917D-05195F6B1BD9}" type="pres">
      <dgm:prSet presAssocID="{C56ED73D-09FF-4097-9B7D-A5AFA9081802}" presName="parentText" presStyleLbl="node1" presStyleIdx="0" presStyleCnt="2" custScaleX="113893" custScaleY="214060">
        <dgm:presLayoutVars>
          <dgm:chMax val="0"/>
          <dgm:bulletEnabled val="1"/>
        </dgm:presLayoutVars>
      </dgm:prSet>
      <dgm:spPr/>
    </dgm:pt>
    <dgm:pt modelId="{274A1DA2-79B3-4971-A891-67F5CC91FAEA}" type="pres">
      <dgm:prSet presAssocID="{C56ED73D-09FF-4097-9B7D-A5AFA9081802}" presName="negativeSpace" presStyleCnt="0"/>
      <dgm:spPr/>
    </dgm:pt>
    <dgm:pt modelId="{E77989D0-EC0A-450D-8603-0B41DA63208C}" type="pres">
      <dgm:prSet presAssocID="{C56ED73D-09FF-4097-9B7D-A5AFA9081802}" presName="childText" presStyleLbl="conFgAcc1" presStyleIdx="0" presStyleCnt="2">
        <dgm:presLayoutVars>
          <dgm:bulletEnabled val="1"/>
        </dgm:presLayoutVars>
      </dgm:prSet>
      <dgm:spPr>
        <a:ln>
          <a:noFill/>
        </a:ln>
      </dgm:spPr>
    </dgm:pt>
    <dgm:pt modelId="{901CB92A-ACA1-4A50-A051-0912AB4952F9}" type="pres">
      <dgm:prSet presAssocID="{A8459DEE-A1AC-4FED-AB66-9F3432FBD045}" presName="spaceBetweenRectangles" presStyleCnt="0"/>
      <dgm:spPr/>
    </dgm:pt>
    <dgm:pt modelId="{1F30A618-8437-401C-BCBE-FC885FDF2914}" type="pres">
      <dgm:prSet presAssocID="{CD99B5F8-4C04-4652-9F9A-6BC4776AE733}" presName="parentLin" presStyleCnt="0"/>
      <dgm:spPr/>
    </dgm:pt>
    <dgm:pt modelId="{56ED3F8E-E75F-4D33-9DA3-EDE95C0D506D}" type="pres">
      <dgm:prSet presAssocID="{CD99B5F8-4C04-4652-9F9A-6BC4776AE733}" presName="parentLeftMargin" presStyleLbl="node1" presStyleIdx="0" presStyleCnt="2"/>
      <dgm:spPr/>
    </dgm:pt>
    <dgm:pt modelId="{B842695E-837B-408F-8AE6-0856B49EF703}" type="pres">
      <dgm:prSet presAssocID="{CD99B5F8-4C04-4652-9F9A-6BC4776AE733}" presName="parentText" presStyleLbl="node1" presStyleIdx="1" presStyleCnt="2" custScaleX="113893" custScaleY="214060">
        <dgm:presLayoutVars>
          <dgm:chMax val="0"/>
          <dgm:bulletEnabled val="1"/>
        </dgm:presLayoutVars>
      </dgm:prSet>
      <dgm:spPr/>
    </dgm:pt>
    <dgm:pt modelId="{2C7844E8-E55E-43AA-9CDA-5EF712C0C13C}" type="pres">
      <dgm:prSet presAssocID="{CD99B5F8-4C04-4652-9F9A-6BC4776AE733}" presName="negativeSpace" presStyleCnt="0"/>
      <dgm:spPr/>
    </dgm:pt>
    <dgm:pt modelId="{8EC0ED12-EDB2-4B44-A303-00ABB080312E}" type="pres">
      <dgm:prSet presAssocID="{CD99B5F8-4C04-4652-9F9A-6BC4776AE733}" presName="childText" presStyleLbl="conFgAcc1" presStyleIdx="1" presStyleCnt="2">
        <dgm:presLayoutVars>
          <dgm:bulletEnabled val="1"/>
        </dgm:presLayoutVars>
      </dgm:prSet>
      <dgm:spPr>
        <a:ln>
          <a:noFill/>
        </a:ln>
      </dgm:spPr>
    </dgm:pt>
  </dgm:ptLst>
  <dgm:cxnLst>
    <dgm:cxn modelId="{7839FD3D-C912-473E-85A9-519D2C0355F7}" srcId="{8E643E69-43C6-463D-930E-292BBBD5EE34}" destId="{C56ED73D-09FF-4097-9B7D-A5AFA9081802}" srcOrd="0" destOrd="0" parTransId="{DB91C338-C10E-4231-88AB-CC69FD8C0D20}" sibTransId="{A8459DEE-A1AC-4FED-AB66-9F3432FBD045}"/>
    <dgm:cxn modelId="{415ADC67-3343-4B29-88F0-0B131EFC3A68}" type="presOf" srcId="{C56ED73D-09FF-4097-9B7D-A5AFA9081802}" destId="{D529A434-177B-4FDB-ABE2-8B2F33588D08}" srcOrd="0" destOrd="0" presId="urn:microsoft.com/office/officeart/2005/8/layout/list1"/>
    <dgm:cxn modelId="{52FAC272-75DE-4B17-B770-1993E1DF1CC3}" type="presOf" srcId="{CD99B5F8-4C04-4652-9F9A-6BC4776AE733}" destId="{56ED3F8E-E75F-4D33-9DA3-EDE95C0D506D}" srcOrd="0" destOrd="0" presId="urn:microsoft.com/office/officeart/2005/8/layout/list1"/>
    <dgm:cxn modelId="{A67C328E-8DBF-49BE-A19B-408F07621002}" type="presOf" srcId="{CD99B5F8-4C04-4652-9F9A-6BC4776AE733}" destId="{B842695E-837B-408F-8AE6-0856B49EF703}" srcOrd="1" destOrd="0" presId="urn:microsoft.com/office/officeart/2005/8/layout/list1"/>
    <dgm:cxn modelId="{59EC1DBC-349C-489F-8A3C-95965C343C63}" srcId="{8E643E69-43C6-463D-930E-292BBBD5EE34}" destId="{CD99B5F8-4C04-4652-9F9A-6BC4776AE733}" srcOrd="1" destOrd="0" parTransId="{3E026E88-30A5-4F99-8B26-EDC320F6D23E}" sibTransId="{DC239424-FA4F-4EF2-B9F0-5E6434D2FA85}"/>
    <dgm:cxn modelId="{FD311FC4-9901-4BE7-A09B-522C283B84AC}" type="presOf" srcId="{C56ED73D-09FF-4097-9B7D-A5AFA9081802}" destId="{7A19D4B4-A980-458A-917D-05195F6B1BD9}" srcOrd="1" destOrd="0" presId="urn:microsoft.com/office/officeart/2005/8/layout/list1"/>
    <dgm:cxn modelId="{224C3BFE-654B-4040-A2F6-9F66A9F971D4}" type="presOf" srcId="{8E643E69-43C6-463D-930E-292BBBD5EE34}" destId="{ED60E365-2B29-4E46-B31B-E5AB1EB52313}" srcOrd="0" destOrd="0" presId="urn:microsoft.com/office/officeart/2005/8/layout/list1"/>
    <dgm:cxn modelId="{D40C9DEF-C993-44BD-9F5B-635CA95601B3}" type="presParOf" srcId="{ED60E365-2B29-4E46-B31B-E5AB1EB52313}" destId="{C93BC82D-2301-41CD-869B-1A6EBA6EBD1C}" srcOrd="0" destOrd="0" presId="urn:microsoft.com/office/officeart/2005/8/layout/list1"/>
    <dgm:cxn modelId="{05C73F09-7D10-4B45-A2EB-51B8AB70A55D}" type="presParOf" srcId="{C93BC82D-2301-41CD-869B-1A6EBA6EBD1C}" destId="{D529A434-177B-4FDB-ABE2-8B2F33588D08}" srcOrd="0" destOrd="0" presId="urn:microsoft.com/office/officeart/2005/8/layout/list1"/>
    <dgm:cxn modelId="{65AB725B-E542-415C-96E3-ED40782918E7}" type="presParOf" srcId="{C93BC82D-2301-41CD-869B-1A6EBA6EBD1C}" destId="{7A19D4B4-A980-458A-917D-05195F6B1BD9}" srcOrd="1" destOrd="0" presId="urn:microsoft.com/office/officeart/2005/8/layout/list1"/>
    <dgm:cxn modelId="{6795D893-12BE-4649-8A95-21F8F265A406}" type="presParOf" srcId="{ED60E365-2B29-4E46-B31B-E5AB1EB52313}" destId="{274A1DA2-79B3-4971-A891-67F5CC91FAEA}" srcOrd="1" destOrd="0" presId="urn:microsoft.com/office/officeart/2005/8/layout/list1"/>
    <dgm:cxn modelId="{96EA71F5-7BBF-495B-B142-85D0C1BF9964}" type="presParOf" srcId="{ED60E365-2B29-4E46-B31B-E5AB1EB52313}" destId="{E77989D0-EC0A-450D-8603-0B41DA63208C}" srcOrd="2" destOrd="0" presId="urn:microsoft.com/office/officeart/2005/8/layout/list1"/>
    <dgm:cxn modelId="{9E299947-13A6-4B83-81CF-09FD8464CDD3}" type="presParOf" srcId="{ED60E365-2B29-4E46-B31B-E5AB1EB52313}" destId="{901CB92A-ACA1-4A50-A051-0912AB4952F9}" srcOrd="3" destOrd="0" presId="urn:microsoft.com/office/officeart/2005/8/layout/list1"/>
    <dgm:cxn modelId="{E69C941D-81E9-4247-A383-CF775711D42D}" type="presParOf" srcId="{ED60E365-2B29-4E46-B31B-E5AB1EB52313}" destId="{1F30A618-8437-401C-BCBE-FC885FDF2914}" srcOrd="4" destOrd="0" presId="urn:microsoft.com/office/officeart/2005/8/layout/list1"/>
    <dgm:cxn modelId="{6E98D58B-222D-4AE9-9949-C2402E295AD4}" type="presParOf" srcId="{1F30A618-8437-401C-BCBE-FC885FDF2914}" destId="{56ED3F8E-E75F-4D33-9DA3-EDE95C0D506D}" srcOrd="0" destOrd="0" presId="urn:microsoft.com/office/officeart/2005/8/layout/list1"/>
    <dgm:cxn modelId="{3686329E-8598-45E9-AAF9-92005A36872D}" type="presParOf" srcId="{1F30A618-8437-401C-BCBE-FC885FDF2914}" destId="{B842695E-837B-408F-8AE6-0856B49EF703}" srcOrd="1" destOrd="0" presId="urn:microsoft.com/office/officeart/2005/8/layout/list1"/>
    <dgm:cxn modelId="{E6A245B5-9532-4B35-A226-A4271E940D6F}" type="presParOf" srcId="{ED60E365-2B29-4E46-B31B-E5AB1EB52313}" destId="{2C7844E8-E55E-43AA-9CDA-5EF712C0C13C}" srcOrd="5" destOrd="0" presId="urn:microsoft.com/office/officeart/2005/8/layout/list1"/>
    <dgm:cxn modelId="{1B15C16E-837A-46FF-9C1E-72F0AAAFAC46}" type="presParOf" srcId="{ED60E365-2B29-4E46-B31B-E5AB1EB52313}" destId="{8EC0ED12-EDB2-4B44-A303-00ABB080312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9DF87C-DC2F-48DA-A3A4-9E00D220FC92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CDA242-C7EF-4256-9D10-FD37BE36E09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Visa Status</a:t>
          </a:r>
        </a:p>
      </dgm:t>
    </dgm:pt>
    <dgm:pt modelId="{F92B04C8-FE87-4B64-A6F6-219D2D6BFAD9}" type="parTrans" cxnId="{187EEBBF-67DB-46CB-BC09-54250073E7A6}">
      <dgm:prSet/>
      <dgm:spPr/>
      <dgm:t>
        <a:bodyPr/>
        <a:lstStyle/>
        <a:p>
          <a:endParaRPr lang="en-US"/>
        </a:p>
      </dgm:t>
    </dgm:pt>
    <dgm:pt modelId="{642A7FC2-8938-4520-9C05-DE98C5B2EECF}" type="sibTrans" cxnId="{187EEBBF-67DB-46CB-BC09-54250073E7A6}">
      <dgm:prSet/>
      <dgm:spPr/>
      <dgm:t>
        <a:bodyPr/>
        <a:lstStyle/>
        <a:p>
          <a:endParaRPr lang="en-US"/>
        </a:p>
      </dgm:t>
    </dgm:pt>
    <dgm:pt modelId="{9F0FF8A6-ED64-4DC7-9D93-FF30DF19EA1F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Citizen or Permanent Resident</a:t>
          </a:r>
        </a:p>
      </dgm:t>
    </dgm:pt>
    <dgm:pt modelId="{0076142D-7305-4C15-9C09-6FCD1D853485}" type="parTrans" cxnId="{4EABF1BA-3ACF-4FB5-8F10-5B243D4D54F5}">
      <dgm:prSet/>
      <dgm:spPr/>
      <dgm:t>
        <a:bodyPr/>
        <a:lstStyle/>
        <a:p>
          <a:endParaRPr lang="en-US"/>
        </a:p>
      </dgm:t>
    </dgm:pt>
    <dgm:pt modelId="{A9EB63FE-9CD7-43FB-B2C8-60FE2BC3FB07}" type="sibTrans" cxnId="{4EABF1BA-3ACF-4FB5-8F10-5B243D4D54F5}">
      <dgm:prSet/>
      <dgm:spPr/>
      <dgm:t>
        <a:bodyPr/>
        <a:lstStyle/>
        <a:p>
          <a:endParaRPr lang="en-US"/>
        </a:p>
      </dgm:t>
    </dgm:pt>
    <dgm:pt modelId="{6F30EB31-D0A9-4CFA-AFDA-14E3B4ADB42F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Other statuses must be approved by International Faculty and Scholars Office</a:t>
          </a:r>
        </a:p>
      </dgm:t>
    </dgm:pt>
    <dgm:pt modelId="{25CEE596-988C-47DC-B71B-539BB7D83B07}" type="parTrans" cxnId="{7959A908-2DA9-41BC-8951-61CD303C5D1E}">
      <dgm:prSet/>
      <dgm:spPr/>
      <dgm:t>
        <a:bodyPr/>
        <a:lstStyle/>
        <a:p>
          <a:endParaRPr lang="en-US"/>
        </a:p>
      </dgm:t>
    </dgm:pt>
    <dgm:pt modelId="{C08448AC-B955-4817-B628-BFDF52061DEA}" type="sibTrans" cxnId="{7959A908-2DA9-41BC-8951-61CD303C5D1E}">
      <dgm:prSet/>
      <dgm:spPr/>
      <dgm:t>
        <a:bodyPr/>
        <a:lstStyle/>
        <a:p>
          <a:endParaRPr lang="en-US"/>
        </a:p>
      </dgm:t>
    </dgm:pt>
    <dgm:pt modelId="{83FA310F-6DE6-4A3F-801D-2B61305E7673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Attach approval to supp comp request</a:t>
          </a:r>
        </a:p>
      </dgm:t>
    </dgm:pt>
    <dgm:pt modelId="{1F1B0985-0CF3-42AB-9453-E961494D35C6}" type="parTrans" cxnId="{894D9CAD-52E7-434F-9ED9-146EB9A76992}">
      <dgm:prSet/>
      <dgm:spPr/>
      <dgm:t>
        <a:bodyPr/>
        <a:lstStyle/>
        <a:p>
          <a:endParaRPr lang="en-US"/>
        </a:p>
      </dgm:t>
    </dgm:pt>
    <dgm:pt modelId="{ACAEC827-D8C2-4764-AB97-E919CCB133E0}" type="sibTrans" cxnId="{894D9CAD-52E7-434F-9ED9-146EB9A76992}">
      <dgm:prSet/>
      <dgm:spPr/>
      <dgm:t>
        <a:bodyPr/>
        <a:lstStyle/>
        <a:p>
          <a:endParaRPr lang="en-US"/>
        </a:p>
      </dgm:t>
    </dgm:pt>
    <dgm:pt modelId="{9712E0C2-A2AD-4843-9B27-FBAAE2F4797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https://global.arizona.edu/international-faculty/immigration-services</a:t>
          </a:r>
        </a:p>
      </dgm:t>
    </dgm:pt>
    <dgm:pt modelId="{CBDA14E3-2689-42C9-9D02-9C2CF393AA43}" type="parTrans" cxnId="{23FEC6E9-C799-452A-89AA-5F7371F7E751}">
      <dgm:prSet/>
      <dgm:spPr/>
      <dgm:t>
        <a:bodyPr/>
        <a:lstStyle/>
        <a:p>
          <a:endParaRPr lang="en-US"/>
        </a:p>
      </dgm:t>
    </dgm:pt>
    <dgm:pt modelId="{5FCB591D-CF4F-4E56-BD68-85F7097A5BED}" type="sibTrans" cxnId="{23FEC6E9-C799-452A-89AA-5F7371F7E751}">
      <dgm:prSet/>
      <dgm:spPr/>
      <dgm:t>
        <a:bodyPr/>
        <a:lstStyle/>
        <a:p>
          <a:endParaRPr lang="en-US"/>
        </a:p>
      </dgm:t>
    </dgm:pt>
    <dgm:pt modelId="{04B64DFA-9F28-4CCB-9F4F-993B60EA9C0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 err="1"/>
            <a:t>UArizona</a:t>
          </a:r>
          <a:r>
            <a:rPr lang="en-US" dirty="0"/>
            <a:t> has 90 calendar days after date of contract award </a:t>
          </a:r>
          <a:r>
            <a:rPr lang="en-US" u="sng" dirty="0"/>
            <a:t>or</a:t>
          </a:r>
          <a:r>
            <a:rPr lang="en-US" dirty="0"/>
            <a:t> 30 days after assignment to the contract, whichever date is later</a:t>
          </a:r>
        </a:p>
      </dgm:t>
    </dgm:pt>
    <dgm:pt modelId="{FD45FA59-F198-40C5-B027-E738341CBF3E}" type="parTrans" cxnId="{F207DDA7-1399-4B6F-B253-E25F40AC3044}">
      <dgm:prSet/>
      <dgm:spPr/>
      <dgm:t>
        <a:bodyPr/>
        <a:lstStyle/>
        <a:p>
          <a:endParaRPr lang="en-US"/>
        </a:p>
      </dgm:t>
    </dgm:pt>
    <dgm:pt modelId="{80343B28-5354-4C66-B749-51305D950638}" type="sibTrans" cxnId="{F207DDA7-1399-4B6F-B253-E25F40AC3044}">
      <dgm:prSet/>
      <dgm:spPr/>
      <dgm:t>
        <a:bodyPr/>
        <a:lstStyle/>
        <a:p>
          <a:endParaRPr lang="en-US"/>
        </a:p>
      </dgm:t>
    </dgm:pt>
    <dgm:pt modelId="{849BFFF5-2F0F-44EF-B90F-BF3E07AA663B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SPCS cannot approve unless compliant</a:t>
          </a:r>
        </a:p>
      </dgm:t>
    </dgm:pt>
    <dgm:pt modelId="{472AAC63-A40A-4C16-9E8C-872EFAEE80D7}" type="parTrans" cxnId="{C9BDC866-3A50-4B64-99FD-32897467EB14}">
      <dgm:prSet/>
      <dgm:spPr/>
      <dgm:t>
        <a:bodyPr/>
        <a:lstStyle/>
        <a:p>
          <a:endParaRPr lang="en-US"/>
        </a:p>
      </dgm:t>
    </dgm:pt>
    <dgm:pt modelId="{4D1BEBB6-0AD3-4048-BF58-75B29C92F187}" type="sibTrans" cxnId="{C9BDC866-3A50-4B64-99FD-32897467EB14}">
      <dgm:prSet/>
      <dgm:spPr/>
      <dgm:t>
        <a:bodyPr/>
        <a:lstStyle/>
        <a:p>
          <a:endParaRPr lang="en-US"/>
        </a:p>
      </dgm:t>
    </dgm:pt>
    <dgm:pt modelId="{FC364B4A-E3F0-435A-B5FB-D2B6F2E10599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E-Verify 52.222-54</a:t>
          </a:r>
        </a:p>
      </dgm:t>
    </dgm:pt>
    <dgm:pt modelId="{A389AC90-C9ED-4931-BA75-128E366647C2}" type="sibTrans" cxnId="{28E00C7E-8BCC-4994-9C62-DA26B9C38AFC}">
      <dgm:prSet/>
      <dgm:spPr/>
      <dgm:t>
        <a:bodyPr/>
        <a:lstStyle/>
        <a:p>
          <a:endParaRPr lang="en-US"/>
        </a:p>
      </dgm:t>
    </dgm:pt>
    <dgm:pt modelId="{5EC0BEC2-57D1-4386-A655-3B2BB34BA2B5}" type="parTrans" cxnId="{28E00C7E-8BCC-4994-9C62-DA26B9C38AFC}">
      <dgm:prSet/>
      <dgm:spPr/>
      <dgm:t>
        <a:bodyPr/>
        <a:lstStyle/>
        <a:p>
          <a:endParaRPr lang="en-US"/>
        </a:p>
      </dgm:t>
    </dgm:pt>
    <dgm:pt modelId="{A82E9306-5C80-42D1-BCF5-8E700C4A139B}" type="pres">
      <dgm:prSet presAssocID="{489DF87C-DC2F-48DA-A3A4-9E00D220FC92}" presName="linear" presStyleCnt="0">
        <dgm:presLayoutVars>
          <dgm:dir/>
          <dgm:animLvl val="lvl"/>
          <dgm:resizeHandles val="exact"/>
        </dgm:presLayoutVars>
      </dgm:prSet>
      <dgm:spPr/>
    </dgm:pt>
    <dgm:pt modelId="{042611F2-B9E9-487F-AD7B-FF31D52ADDE9}" type="pres">
      <dgm:prSet presAssocID="{7ECDA242-C7EF-4256-9D10-FD37BE36E09D}" presName="parentLin" presStyleCnt="0"/>
      <dgm:spPr/>
    </dgm:pt>
    <dgm:pt modelId="{3466DB12-D81B-4B75-A59B-BAC61F61D8AE}" type="pres">
      <dgm:prSet presAssocID="{7ECDA242-C7EF-4256-9D10-FD37BE36E09D}" presName="parentLeftMargin" presStyleLbl="node1" presStyleIdx="0" presStyleCnt="2"/>
      <dgm:spPr/>
    </dgm:pt>
    <dgm:pt modelId="{6888260E-AC34-459F-BAD2-F3EEEF29BF27}" type="pres">
      <dgm:prSet presAssocID="{7ECDA242-C7EF-4256-9D10-FD37BE36E09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2AFA68-6ECD-4FE0-92C2-40238ECBF7A9}" type="pres">
      <dgm:prSet presAssocID="{7ECDA242-C7EF-4256-9D10-FD37BE36E09D}" presName="negativeSpace" presStyleCnt="0"/>
      <dgm:spPr/>
    </dgm:pt>
    <dgm:pt modelId="{64A3A00C-9C85-4DC2-B034-47F171E3F7F1}" type="pres">
      <dgm:prSet presAssocID="{7ECDA242-C7EF-4256-9D10-FD37BE36E09D}" presName="childText" presStyleLbl="conFgAcc1" presStyleIdx="0" presStyleCnt="2">
        <dgm:presLayoutVars>
          <dgm:bulletEnabled val="1"/>
        </dgm:presLayoutVars>
      </dgm:prSet>
      <dgm:spPr/>
    </dgm:pt>
    <dgm:pt modelId="{31E65D62-E3C2-4563-9258-D4A4B412F176}" type="pres">
      <dgm:prSet presAssocID="{642A7FC2-8938-4520-9C05-DE98C5B2EECF}" presName="spaceBetweenRectangles" presStyleCnt="0"/>
      <dgm:spPr/>
    </dgm:pt>
    <dgm:pt modelId="{D2A88971-7C65-4BAD-BAD2-6A1038466AF9}" type="pres">
      <dgm:prSet presAssocID="{FC364B4A-E3F0-435A-B5FB-D2B6F2E10599}" presName="parentLin" presStyleCnt="0"/>
      <dgm:spPr/>
    </dgm:pt>
    <dgm:pt modelId="{30D9D6B1-610C-4323-BC1B-75F9CC52384A}" type="pres">
      <dgm:prSet presAssocID="{FC364B4A-E3F0-435A-B5FB-D2B6F2E10599}" presName="parentLeftMargin" presStyleLbl="node1" presStyleIdx="0" presStyleCnt="2"/>
      <dgm:spPr/>
    </dgm:pt>
    <dgm:pt modelId="{40553653-52AE-43B2-A870-50E6DC722F70}" type="pres">
      <dgm:prSet presAssocID="{FC364B4A-E3F0-435A-B5FB-D2B6F2E1059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3732E5A-F4BE-4124-A280-E46310A25580}" type="pres">
      <dgm:prSet presAssocID="{FC364B4A-E3F0-435A-B5FB-D2B6F2E10599}" presName="negativeSpace" presStyleCnt="0"/>
      <dgm:spPr/>
    </dgm:pt>
    <dgm:pt modelId="{4820678C-E54D-490D-88CD-9B5ABCF36429}" type="pres">
      <dgm:prSet presAssocID="{FC364B4A-E3F0-435A-B5FB-D2B6F2E10599}" presName="childText" presStyleLbl="conFgAcc1" presStyleIdx="1" presStyleCnt="2" custLinFactNeighborY="-13736">
        <dgm:presLayoutVars>
          <dgm:bulletEnabled val="1"/>
        </dgm:presLayoutVars>
      </dgm:prSet>
      <dgm:spPr/>
    </dgm:pt>
  </dgm:ptLst>
  <dgm:cxnLst>
    <dgm:cxn modelId="{5541D905-3E0C-4A4E-92C0-0C37FB3153D6}" type="presOf" srcId="{6F30EB31-D0A9-4CFA-AFDA-14E3B4ADB42F}" destId="{64A3A00C-9C85-4DC2-B034-47F171E3F7F1}" srcOrd="0" destOrd="1" presId="urn:microsoft.com/office/officeart/2005/8/layout/list1"/>
    <dgm:cxn modelId="{7959A908-2DA9-41BC-8951-61CD303C5D1E}" srcId="{7ECDA242-C7EF-4256-9D10-FD37BE36E09D}" destId="{6F30EB31-D0A9-4CFA-AFDA-14E3B4ADB42F}" srcOrd="1" destOrd="0" parTransId="{25CEE596-988C-47DC-B71B-539BB7D83B07}" sibTransId="{C08448AC-B955-4817-B628-BFDF52061DEA}"/>
    <dgm:cxn modelId="{C9BDC866-3A50-4B64-99FD-32897467EB14}" srcId="{FC364B4A-E3F0-435A-B5FB-D2B6F2E10599}" destId="{849BFFF5-2F0F-44EF-B90F-BF3E07AA663B}" srcOrd="1" destOrd="0" parTransId="{472AAC63-A40A-4C16-9E8C-872EFAEE80D7}" sibTransId="{4D1BEBB6-0AD3-4048-BF58-75B29C92F187}"/>
    <dgm:cxn modelId="{28E00C7E-8BCC-4994-9C62-DA26B9C38AFC}" srcId="{489DF87C-DC2F-48DA-A3A4-9E00D220FC92}" destId="{FC364B4A-E3F0-435A-B5FB-D2B6F2E10599}" srcOrd="1" destOrd="0" parTransId="{5EC0BEC2-57D1-4386-A655-3B2BB34BA2B5}" sibTransId="{A389AC90-C9ED-4931-BA75-128E366647C2}"/>
    <dgm:cxn modelId="{5B1C2FA0-589B-4A17-9BA8-F35A7A3AD966}" type="presOf" srcId="{849BFFF5-2F0F-44EF-B90F-BF3E07AA663B}" destId="{4820678C-E54D-490D-88CD-9B5ABCF36429}" srcOrd="0" destOrd="1" presId="urn:microsoft.com/office/officeart/2005/8/layout/list1"/>
    <dgm:cxn modelId="{71F629A1-CDE4-4F73-967D-BA53102ADE4A}" type="presOf" srcId="{FC364B4A-E3F0-435A-B5FB-D2B6F2E10599}" destId="{30D9D6B1-610C-4323-BC1B-75F9CC52384A}" srcOrd="0" destOrd="0" presId="urn:microsoft.com/office/officeart/2005/8/layout/list1"/>
    <dgm:cxn modelId="{F207DDA7-1399-4B6F-B253-E25F40AC3044}" srcId="{FC364B4A-E3F0-435A-B5FB-D2B6F2E10599}" destId="{04B64DFA-9F28-4CCB-9F4F-993B60EA9C0D}" srcOrd="0" destOrd="0" parTransId="{FD45FA59-F198-40C5-B027-E738341CBF3E}" sibTransId="{80343B28-5354-4C66-B749-51305D950638}"/>
    <dgm:cxn modelId="{894D9CAD-52E7-434F-9ED9-146EB9A76992}" srcId="{6F30EB31-D0A9-4CFA-AFDA-14E3B4ADB42F}" destId="{83FA310F-6DE6-4A3F-801D-2B61305E7673}" srcOrd="0" destOrd="0" parTransId="{1F1B0985-0CF3-42AB-9453-E961494D35C6}" sibTransId="{ACAEC827-D8C2-4764-AB97-E919CCB133E0}"/>
    <dgm:cxn modelId="{3BEF39AF-39C8-4934-BD7E-BAB6D8F7BA76}" type="presOf" srcId="{FC364B4A-E3F0-435A-B5FB-D2B6F2E10599}" destId="{40553653-52AE-43B2-A870-50E6DC722F70}" srcOrd="1" destOrd="0" presId="urn:microsoft.com/office/officeart/2005/8/layout/list1"/>
    <dgm:cxn modelId="{8063FBB0-5B0C-4FE6-B6B9-4EAD0A1A8565}" type="presOf" srcId="{489DF87C-DC2F-48DA-A3A4-9E00D220FC92}" destId="{A82E9306-5C80-42D1-BCF5-8E700C4A139B}" srcOrd="0" destOrd="0" presId="urn:microsoft.com/office/officeart/2005/8/layout/list1"/>
    <dgm:cxn modelId="{4EABF1BA-3ACF-4FB5-8F10-5B243D4D54F5}" srcId="{7ECDA242-C7EF-4256-9D10-FD37BE36E09D}" destId="{9F0FF8A6-ED64-4DC7-9D93-FF30DF19EA1F}" srcOrd="0" destOrd="0" parTransId="{0076142D-7305-4C15-9C09-6FCD1D853485}" sibTransId="{A9EB63FE-9CD7-43FB-B2C8-60FE2BC3FB07}"/>
    <dgm:cxn modelId="{187EEBBF-67DB-46CB-BC09-54250073E7A6}" srcId="{489DF87C-DC2F-48DA-A3A4-9E00D220FC92}" destId="{7ECDA242-C7EF-4256-9D10-FD37BE36E09D}" srcOrd="0" destOrd="0" parTransId="{F92B04C8-FE87-4B64-A6F6-219D2D6BFAD9}" sibTransId="{642A7FC2-8938-4520-9C05-DE98C5B2EECF}"/>
    <dgm:cxn modelId="{B466E1D4-BA87-44C6-8507-617D4E2E9C6E}" type="presOf" srcId="{7ECDA242-C7EF-4256-9D10-FD37BE36E09D}" destId="{3466DB12-D81B-4B75-A59B-BAC61F61D8AE}" srcOrd="0" destOrd="0" presId="urn:microsoft.com/office/officeart/2005/8/layout/list1"/>
    <dgm:cxn modelId="{B3E729DB-8856-4947-9808-B7C44E844F12}" type="presOf" srcId="{83FA310F-6DE6-4A3F-801D-2B61305E7673}" destId="{64A3A00C-9C85-4DC2-B034-47F171E3F7F1}" srcOrd="0" destOrd="2" presId="urn:microsoft.com/office/officeart/2005/8/layout/list1"/>
    <dgm:cxn modelId="{096B34E7-0A24-4215-8C0E-B5FA6BC04C25}" type="presOf" srcId="{7ECDA242-C7EF-4256-9D10-FD37BE36E09D}" destId="{6888260E-AC34-459F-BAD2-F3EEEF29BF27}" srcOrd="1" destOrd="0" presId="urn:microsoft.com/office/officeart/2005/8/layout/list1"/>
    <dgm:cxn modelId="{23FEC6E9-C799-452A-89AA-5F7371F7E751}" srcId="{6F30EB31-D0A9-4CFA-AFDA-14E3B4ADB42F}" destId="{9712E0C2-A2AD-4843-9B27-FBAAE2F4797D}" srcOrd="1" destOrd="0" parTransId="{CBDA14E3-2689-42C9-9D02-9C2CF393AA43}" sibTransId="{5FCB591D-CF4F-4E56-BD68-85F7097A5BED}"/>
    <dgm:cxn modelId="{9AF934EA-5C90-4BFA-AB98-E12351B7BD05}" type="presOf" srcId="{04B64DFA-9F28-4CCB-9F4F-993B60EA9C0D}" destId="{4820678C-E54D-490D-88CD-9B5ABCF36429}" srcOrd="0" destOrd="0" presId="urn:microsoft.com/office/officeart/2005/8/layout/list1"/>
    <dgm:cxn modelId="{4D8806EB-CBA2-41DA-BB87-3FC1AA44BE77}" type="presOf" srcId="{9F0FF8A6-ED64-4DC7-9D93-FF30DF19EA1F}" destId="{64A3A00C-9C85-4DC2-B034-47F171E3F7F1}" srcOrd="0" destOrd="0" presId="urn:microsoft.com/office/officeart/2005/8/layout/list1"/>
    <dgm:cxn modelId="{D333E2FA-82F9-43BA-8DDE-F3F8270A06DB}" type="presOf" srcId="{9712E0C2-A2AD-4843-9B27-FBAAE2F4797D}" destId="{64A3A00C-9C85-4DC2-B034-47F171E3F7F1}" srcOrd="0" destOrd="3" presId="urn:microsoft.com/office/officeart/2005/8/layout/list1"/>
    <dgm:cxn modelId="{2795822F-17D0-453B-BB9D-F338AEA803DA}" type="presParOf" srcId="{A82E9306-5C80-42D1-BCF5-8E700C4A139B}" destId="{042611F2-B9E9-487F-AD7B-FF31D52ADDE9}" srcOrd="0" destOrd="0" presId="urn:microsoft.com/office/officeart/2005/8/layout/list1"/>
    <dgm:cxn modelId="{B726DC18-85D4-4E11-BD54-8B46CBD8E859}" type="presParOf" srcId="{042611F2-B9E9-487F-AD7B-FF31D52ADDE9}" destId="{3466DB12-D81B-4B75-A59B-BAC61F61D8AE}" srcOrd="0" destOrd="0" presId="urn:microsoft.com/office/officeart/2005/8/layout/list1"/>
    <dgm:cxn modelId="{3D8B8D69-859B-491E-AD86-D5E251BA30C6}" type="presParOf" srcId="{042611F2-B9E9-487F-AD7B-FF31D52ADDE9}" destId="{6888260E-AC34-459F-BAD2-F3EEEF29BF27}" srcOrd="1" destOrd="0" presId="urn:microsoft.com/office/officeart/2005/8/layout/list1"/>
    <dgm:cxn modelId="{E43C68B9-1D55-4822-8CC3-D2263EF5E926}" type="presParOf" srcId="{A82E9306-5C80-42D1-BCF5-8E700C4A139B}" destId="{A42AFA68-6ECD-4FE0-92C2-40238ECBF7A9}" srcOrd="1" destOrd="0" presId="urn:microsoft.com/office/officeart/2005/8/layout/list1"/>
    <dgm:cxn modelId="{F45E38C2-314B-4635-B167-CDCC014909D2}" type="presParOf" srcId="{A82E9306-5C80-42D1-BCF5-8E700C4A139B}" destId="{64A3A00C-9C85-4DC2-B034-47F171E3F7F1}" srcOrd="2" destOrd="0" presId="urn:microsoft.com/office/officeart/2005/8/layout/list1"/>
    <dgm:cxn modelId="{4C6AFE39-7265-4FD5-A171-698E5414AD36}" type="presParOf" srcId="{A82E9306-5C80-42D1-BCF5-8E700C4A139B}" destId="{31E65D62-E3C2-4563-9258-D4A4B412F176}" srcOrd="3" destOrd="0" presId="urn:microsoft.com/office/officeart/2005/8/layout/list1"/>
    <dgm:cxn modelId="{D7033585-9FC9-4F6C-B392-7446DB536816}" type="presParOf" srcId="{A82E9306-5C80-42D1-BCF5-8E700C4A139B}" destId="{D2A88971-7C65-4BAD-BAD2-6A1038466AF9}" srcOrd="4" destOrd="0" presId="urn:microsoft.com/office/officeart/2005/8/layout/list1"/>
    <dgm:cxn modelId="{291F26E9-C3E6-4D0F-9E40-CD7829094E7F}" type="presParOf" srcId="{D2A88971-7C65-4BAD-BAD2-6A1038466AF9}" destId="{30D9D6B1-610C-4323-BC1B-75F9CC52384A}" srcOrd="0" destOrd="0" presId="urn:microsoft.com/office/officeart/2005/8/layout/list1"/>
    <dgm:cxn modelId="{5E400214-791E-407A-801E-4BCD64576D2E}" type="presParOf" srcId="{D2A88971-7C65-4BAD-BAD2-6A1038466AF9}" destId="{40553653-52AE-43B2-A870-50E6DC722F70}" srcOrd="1" destOrd="0" presId="urn:microsoft.com/office/officeart/2005/8/layout/list1"/>
    <dgm:cxn modelId="{1FDB7501-4F4F-4427-A036-86BFDFABABA4}" type="presParOf" srcId="{A82E9306-5C80-42D1-BCF5-8E700C4A139B}" destId="{B3732E5A-F4BE-4124-A280-E46310A25580}" srcOrd="5" destOrd="0" presId="urn:microsoft.com/office/officeart/2005/8/layout/list1"/>
    <dgm:cxn modelId="{6E9DF258-8851-4905-BC92-72AA16D998A3}" type="presParOf" srcId="{A82E9306-5C80-42D1-BCF5-8E700C4A139B}" destId="{4820678C-E54D-490D-88CD-9B5ABCF3642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BA5842-B5BC-488B-A6B3-E1E504D06C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51B5A31-E0FE-4B5A-A28F-C3CFBD9ABD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Include funding plan with accounts, dates, and hours for entire supp comp period.</a:t>
          </a:r>
        </a:p>
      </dgm:t>
    </dgm:pt>
    <dgm:pt modelId="{4E79B2B5-143E-494C-B8B1-0158D99C80E2}" type="parTrans" cxnId="{0EA2F976-5063-4DD5-BAC4-E14D7C1F86C8}">
      <dgm:prSet/>
      <dgm:spPr/>
      <dgm:t>
        <a:bodyPr/>
        <a:lstStyle/>
        <a:p>
          <a:endParaRPr lang="en-US"/>
        </a:p>
      </dgm:t>
    </dgm:pt>
    <dgm:pt modelId="{C0A2066B-3ADA-4E93-8D7A-B144FA093204}" type="sibTrans" cxnId="{0EA2F976-5063-4DD5-BAC4-E14D7C1F86C8}">
      <dgm:prSet/>
      <dgm:spPr/>
      <dgm:t>
        <a:bodyPr/>
        <a:lstStyle/>
        <a:p>
          <a:endParaRPr lang="en-US"/>
        </a:p>
      </dgm:t>
    </dgm:pt>
    <dgm:pt modelId="{AB080D9F-5CFA-4F47-994D-306E731481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Ensure position distribution is updated; add notes if changes in process.</a:t>
          </a:r>
        </a:p>
      </dgm:t>
    </dgm:pt>
    <dgm:pt modelId="{0A8E6172-2767-472A-AE4D-CAF5D89AAC44}" type="parTrans" cxnId="{62F096AC-3FA3-4C8C-9D9B-A2861D057881}">
      <dgm:prSet/>
      <dgm:spPr/>
      <dgm:t>
        <a:bodyPr/>
        <a:lstStyle/>
        <a:p>
          <a:endParaRPr lang="en-US"/>
        </a:p>
      </dgm:t>
    </dgm:pt>
    <dgm:pt modelId="{79E97998-163D-41C0-AC7D-8177607B5CFF}" type="sibTrans" cxnId="{62F096AC-3FA3-4C8C-9D9B-A2861D057881}">
      <dgm:prSet/>
      <dgm:spPr/>
      <dgm:t>
        <a:bodyPr/>
        <a:lstStyle/>
        <a:p>
          <a:endParaRPr lang="en-US"/>
        </a:p>
      </dgm:t>
    </dgm:pt>
    <dgm:pt modelId="{B4302968-6EDA-4FF6-964B-8DD0FBE8C8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correct hourly rate (or cost share) for individuals over the salary cap.</a:t>
          </a:r>
          <a:endParaRPr lang="en-US" dirty="0"/>
        </a:p>
      </dgm:t>
    </dgm:pt>
    <dgm:pt modelId="{0CA95151-3962-42F8-BE11-A463877C8FBA}" type="parTrans" cxnId="{21621B4D-4570-44D4-BBBA-2D05B41F8084}">
      <dgm:prSet/>
      <dgm:spPr/>
      <dgm:t>
        <a:bodyPr/>
        <a:lstStyle/>
        <a:p>
          <a:endParaRPr lang="en-US"/>
        </a:p>
      </dgm:t>
    </dgm:pt>
    <dgm:pt modelId="{6FABA190-0D5B-4E12-9D28-82AEF17FBFC7}" type="sibTrans" cxnId="{21621B4D-4570-44D4-BBBA-2D05B41F8084}">
      <dgm:prSet/>
      <dgm:spPr/>
      <dgm:t>
        <a:bodyPr/>
        <a:lstStyle/>
        <a:p>
          <a:endParaRPr lang="en-US"/>
        </a:p>
      </dgm:t>
    </dgm:pt>
    <dgm:pt modelId="{86B15BA5-99E4-4791-A7BD-DCB90717C6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Include authorization from International Faculty and Scholars Office when employee is not a US Citizen or Permanent Resident.</a:t>
          </a:r>
        </a:p>
      </dgm:t>
    </dgm:pt>
    <dgm:pt modelId="{E1838260-E082-47DD-8BD3-BF2F437588EC}" type="parTrans" cxnId="{CC6E539E-C0BF-44E8-9640-D6E3C9816BB7}">
      <dgm:prSet/>
      <dgm:spPr/>
      <dgm:t>
        <a:bodyPr/>
        <a:lstStyle/>
        <a:p>
          <a:endParaRPr lang="en-US"/>
        </a:p>
      </dgm:t>
    </dgm:pt>
    <dgm:pt modelId="{CC3FD942-F51C-4AEA-8D76-13449A0345E9}" type="sibTrans" cxnId="{CC6E539E-C0BF-44E8-9640-D6E3C9816BB7}">
      <dgm:prSet/>
      <dgm:spPr/>
      <dgm:t>
        <a:bodyPr/>
        <a:lstStyle/>
        <a:p>
          <a:endParaRPr lang="en-US"/>
        </a:p>
      </dgm:t>
    </dgm:pt>
    <dgm:pt modelId="{C69C41CC-E464-47E0-A9CB-47A701043B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request is within appointment period, include sufficient justification to document the work is outside of normal job duties, and is not </a:t>
          </a:r>
          <a:r>
            <a:rPr lang="en-US" i="0" dirty="0"/>
            <a:t>Intra-Institution consulting.</a:t>
          </a:r>
        </a:p>
      </dgm:t>
    </dgm:pt>
    <dgm:pt modelId="{8414CDC7-4F91-495B-8E4A-8663D6209140}" type="parTrans" cxnId="{5EEB7D0B-58FB-42E5-A6D1-BE490A5D8271}">
      <dgm:prSet/>
      <dgm:spPr/>
      <dgm:t>
        <a:bodyPr/>
        <a:lstStyle/>
        <a:p>
          <a:endParaRPr lang="en-US"/>
        </a:p>
      </dgm:t>
    </dgm:pt>
    <dgm:pt modelId="{A1E904EE-E306-433D-B824-2533D6E345AC}" type="sibTrans" cxnId="{5EEB7D0B-58FB-42E5-A6D1-BE490A5D8271}">
      <dgm:prSet/>
      <dgm:spPr/>
      <dgm:t>
        <a:bodyPr/>
        <a:lstStyle/>
        <a:p>
          <a:endParaRPr lang="en-US"/>
        </a:p>
      </dgm:t>
    </dgm:pt>
    <dgm:pt modelId="{06F5A9A3-D40D-4EA0-B8C2-54F7547406BA}" type="pres">
      <dgm:prSet presAssocID="{CBBA5842-B5BC-488B-A6B3-E1E504D06CCD}" presName="root" presStyleCnt="0">
        <dgm:presLayoutVars>
          <dgm:dir/>
          <dgm:resizeHandles val="exact"/>
        </dgm:presLayoutVars>
      </dgm:prSet>
      <dgm:spPr/>
    </dgm:pt>
    <dgm:pt modelId="{498170EB-7737-42B9-885C-C3B6F00E31BC}" type="pres">
      <dgm:prSet presAssocID="{151B5A31-E0FE-4B5A-A28F-C3CFBD9ABDB2}" presName="compNode" presStyleCnt="0"/>
      <dgm:spPr/>
    </dgm:pt>
    <dgm:pt modelId="{46ECD30B-BD9B-458B-AE41-D2EE956F431E}" type="pres">
      <dgm:prSet presAssocID="{151B5A31-E0FE-4B5A-A28F-C3CFBD9ABDB2}" presName="bgRect" presStyleLbl="bgShp" presStyleIdx="0" presStyleCnt="5"/>
      <dgm:spPr/>
    </dgm:pt>
    <dgm:pt modelId="{065BE6CE-6DD7-4955-8427-2523896E5497}" type="pres">
      <dgm:prSet presAssocID="{151B5A31-E0FE-4B5A-A28F-C3CFBD9ABDB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9B8F5259-FC0C-44C3-848C-9D5786221E24}" type="pres">
      <dgm:prSet presAssocID="{151B5A31-E0FE-4B5A-A28F-C3CFBD9ABDB2}" presName="spaceRect" presStyleCnt="0"/>
      <dgm:spPr/>
    </dgm:pt>
    <dgm:pt modelId="{DCAA9252-04D4-4EC5-BCBA-D55122CDA681}" type="pres">
      <dgm:prSet presAssocID="{151B5A31-E0FE-4B5A-A28F-C3CFBD9ABDB2}" presName="parTx" presStyleLbl="revTx" presStyleIdx="0" presStyleCnt="5">
        <dgm:presLayoutVars>
          <dgm:chMax val="0"/>
          <dgm:chPref val="0"/>
        </dgm:presLayoutVars>
      </dgm:prSet>
      <dgm:spPr/>
    </dgm:pt>
    <dgm:pt modelId="{2CEC951D-560C-4ABD-B8FC-F36905A47918}" type="pres">
      <dgm:prSet presAssocID="{C0A2066B-3ADA-4E93-8D7A-B144FA093204}" presName="sibTrans" presStyleCnt="0"/>
      <dgm:spPr/>
    </dgm:pt>
    <dgm:pt modelId="{5451DFDA-B2F2-4FEB-B403-D507D1FE869F}" type="pres">
      <dgm:prSet presAssocID="{AB080D9F-5CFA-4F47-994D-306E731481E4}" presName="compNode" presStyleCnt="0"/>
      <dgm:spPr/>
    </dgm:pt>
    <dgm:pt modelId="{B6D99ECB-38D3-46CE-BD5F-E7DEEB82FF5C}" type="pres">
      <dgm:prSet presAssocID="{AB080D9F-5CFA-4F47-994D-306E731481E4}" presName="bgRect" presStyleLbl="bgShp" presStyleIdx="1" presStyleCnt="5"/>
      <dgm:spPr/>
    </dgm:pt>
    <dgm:pt modelId="{59208579-4EB0-48FE-A574-814E929618C2}" type="pres">
      <dgm:prSet presAssocID="{AB080D9F-5CFA-4F47-994D-306E731481E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9CED9234-FA06-41E8-B665-DF930D143F17}" type="pres">
      <dgm:prSet presAssocID="{AB080D9F-5CFA-4F47-994D-306E731481E4}" presName="spaceRect" presStyleCnt="0"/>
      <dgm:spPr/>
    </dgm:pt>
    <dgm:pt modelId="{D6764FB1-5499-4510-9318-F5D3684F4611}" type="pres">
      <dgm:prSet presAssocID="{AB080D9F-5CFA-4F47-994D-306E731481E4}" presName="parTx" presStyleLbl="revTx" presStyleIdx="1" presStyleCnt="5">
        <dgm:presLayoutVars>
          <dgm:chMax val="0"/>
          <dgm:chPref val="0"/>
        </dgm:presLayoutVars>
      </dgm:prSet>
      <dgm:spPr/>
    </dgm:pt>
    <dgm:pt modelId="{D12CC95E-2A36-4A5F-9E7D-67D1C0F12186}" type="pres">
      <dgm:prSet presAssocID="{79E97998-163D-41C0-AC7D-8177607B5CFF}" presName="sibTrans" presStyleCnt="0"/>
      <dgm:spPr/>
    </dgm:pt>
    <dgm:pt modelId="{968A5646-1D07-4237-9AEE-AC72CE6BEA83}" type="pres">
      <dgm:prSet presAssocID="{B4302968-6EDA-4FF6-964B-8DD0FBE8C8B0}" presName="compNode" presStyleCnt="0"/>
      <dgm:spPr/>
    </dgm:pt>
    <dgm:pt modelId="{55B0F8F8-A8C9-41CB-A663-49E7A05FDC6B}" type="pres">
      <dgm:prSet presAssocID="{B4302968-6EDA-4FF6-964B-8DD0FBE8C8B0}" presName="bgRect" presStyleLbl="bgShp" presStyleIdx="2" presStyleCnt="5"/>
      <dgm:spPr/>
    </dgm:pt>
    <dgm:pt modelId="{6C825DFC-4927-40B3-B5E3-A3531D668F3F}" type="pres">
      <dgm:prSet presAssocID="{B4302968-6EDA-4FF6-964B-8DD0FBE8C8B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A950A3BE-5586-4BFB-8384-6F6BED91F897}" type="pres">
      <dgm:prSet presAssocID="{B4302968-6EDA-4FF6-964B-8DD0FBE8C8B0}" presName="spaceRect" presStyleCnt="0"/>
      <dgm:spPr/>
    </dgm:pt>
    <dgm:pt modelId="{DF4DC161-01A6-4636-A1CF-C8EB3C2E60F4}" type="pres">
      <dgm:prSet presAssocID="{B4302968-6EDA-4FF6-964B-8DD0FBE8C8B0}" presName="parTx" presStyleLbl="revTx" presStyleIdx="2" presStyleCnt="5">
        <dgm:presLayoutVars>
          <dgm:chMax val="0"/>
          <dgm:chPref val="0"/>
        </dgm:presLayoutVars>
      </dgm:prSet>
      <dgm:spPr/>
    </dgm:pt>
    <dgm:pt modelId="{2D4B0DE5-1E18-46C0-85D4-8EB15676523F}" type="pres">
      <dgm:prSet presAssocID="{6FABA190-0D5B-4E12-9D28-82AEF17FBFC7}" presName="sibTrans" presStyleCnt="0"/>
      <dgm:spPr/>
    </dgm:pt>
    <dgm:pt modelId="{EEE7844D-7080-463A-B86E-EBFC274812E4}" type="pres">
      <dgm:prSet presAssocID="{86B15BA5-99E4-4791-A7BD-DCB90717C6DE}" presName="compNode" presStyleCnt="0"/>
      <dgm:spPr/>
    </dgm:pt>
    <dgm:pt modelId="{4ECDDEA0-C61F-4C7A-A2A3-3FCE54E5CEF5}" type="pres">
      <dgm:prSet presAssocID="{86B15BA5-99E4-4791-A7BD-DCB90717C6DE}" presName="bgRect" presStyleLbl="bgShp" presStyleIdx="3" presStyleCnt="5"/>
      <dgm:spPr/>
    </dgm:pt>
    <dgm:pt modelId="{A3EE0F86-E24E-4BF1-BB75-89C337FFAEB5}" type="pres">
      <dgm:prSet presAssocID="{86B15BA5-99E4-4791-A7BD-DCB90717C6D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69A7604-00BD-4975-BC55-FDCA1173343D}" type="pres">
      <dgm:prSet presAssocID="{86B15BA5-99E4-4791-A7BD-DCB90717C6DE}" presName="spaceRect" presStyleCnt="0"/>
      <dgm:spPr/>
    </dgm:pt>
    <dgm:pt modelId="{4B8BD09D-B6BA-4BE2-B68B-B47C3F66A519}" type="pres">
      <dgm:prSet presAssocID="{86B15BA5-99E4-4791-A7BD-DCB90717C6DE}" presName="parTx" presStyleLbl="revTx" presStyleIdx="3" presStyleCnt="5">
        <dgm:presLayoutVars>
          <dgm:chMax val="0"/>
          <dgm:chPref val="0"/>
        </dgm:presLayoutVars>
      </dgm:prSet>
      <dgm:spPr/>
    </dgm:pt>
    <dgm:pt modelId="{CAF2D8D1-2BCC-4D31-8CD6-4796019445BE}" type="pres">
      <dgm:prSet presAssocID="{CC3FD942-F51C-4AEA-8D76-13449A0345E9}" presName="sibTrans" presStyleCnt="0"/>
      <dgm:spPr/>
    </dgm:pt>
    <dgm:pt modelId="{38281D53-7C37-405F-9284-FEC7FC671A40}" type="pres">
      <dgm:prSet presAssocID="{C69C41CC-E464-47E0-A9CB-47A701043B23}" presName="compNode" presStyleCnt="0"/>
      <dgm:spPr/>
    </dgm:pt>
    <dgm:pt modelId="{2CB3B4AA-AFE9-48EF-8EC3-F4D30E8856D6}" type="pres">
      <dgm:prSet presAssocID="{C69C41CC-E464-47E0-A9CB-47A701043B23}" presName="bgRect" presStyleLbl="bgShp" presStyleIdx="4" presStyleCnt="5"/>
      <dgm:spPr/>
    </dgm:pt>
    <dgm:pt modelId="{C25D3C4C-752E-4D62-9DC5-A1AD166E24A3}" type="pres">
      <dgm:prSet presAssocID="{C69C41CC-E464-47E0-A9CB-47A701043B2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31EF623-7F4A-4664-9F9B-BD42B450662D}" type="pres">
      <dgm:prSet presAssocID="{C69C41CC-E464-47E0-A9CB-47A701043B23}" presName="spaceRect" presStyleCnt="0"/>
      <dgm:spPr/>
    </dgm:pt>
    <dgm:pt modelId="{0199FA28-6A40-410D-97A2-43A09CDF9EF6}" type="pres">
      <dgm:prSet presAssocID="{C69C41CC-E464-47E0-A9CB-47A701043B2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FBF0D07-E070-4C41-BAAA-A8C23DBB5717}" type="presOf" srcId="{86B15BA5-99E4-4791-A7BD-DCB90717C6DE}" destId="{4B8BD09D-B6BA-4BE2-B68B-B47C3F66A519}" srcOrd="0" destOrd="0" presId="urn:microsoft.com/office/officeart/2018/2/layout/IconVerticalSolidList"/>
    <dgm:cxn modelId="{5EEB7D0B-58FB-42E5-A6D1-BE490A5D8271}" srcId="{CBBA5842-B5BC-488B-A6B3-E1E504D06CCD}" destId="{C69C41CC-E464-47E0-A9CB-47A701043B23}" srcOrd="4" destOrd="0" parTransId="{8414CDC7-4F91-495B-8E4A-8663D6209140}" sibTransId="{A1E904EE-E306-433D-B824-2533D6E345AC}"/>
    <dgm:cxn modelId="{5E2BFE43-79F1-46B7-96C1-CBAB3C68085B}" type="presOf" srcId="{CBBA5842-B5BC-488B-A6B3-E1E504D06CCD}" destId="{06F5A9A3-D40D-4EA0-B8C2-54F7547406BA}" srcOrd="0" destOrd="0" presId="urn:microsoft.com/office/officeart/2018/2/layout/IconVerticalSolidList"/>
    <dgm:cxn modelId="{6AF6FF6C-54FE-4105-A97F-D2A5D62AACC4}" type="presOf" srcId="{C69C41CC-E464-47E0-A9CB-47A701043B23}" destId="{0199FA28-6A40-410D-97A2-43A09CDF9EF6}" srcOrd="0" destOrd="0" presId="urn:microsoft.com/office/officeart/2018/2/layout/IconVerticalSolidList"/>
    <dgm:cxn modelId="{21621B4D-4570-44D4-BBBA-2D05B41F8084}" srcId="{CBBA5842-B5BC-488B-A6B3-E1E504D06CCD}" destId="{B4302968-6EDA-4FF6-964B-8DD0FBE8C8B0}" srcOrd="2" destOrd="0" parTransId="{0CA95151-3962-42F8-BE11-A463877C8FBA}" sibTransId="{6FABA190-0D5B-4E12-9D28-82AEF17FBFC7}"/>
    <dgm:cxn modelId="{855A2F52-3ED8-4D04-AE2D-C3080B476CA1}" type="presOf" srcId="{AB080D9F-5CFA-4F47-994D-306E731481E4}" destId="{D6764FB1-5499-4510-9318-F5D3684F4611}" srcOrd="0" destOrd="0" presId="urn:microsoft.com/office/officeart/2018/2/layout/IconVerticalSolidList"/>
    <dgm:cxn modelId="{0EA2F976-5063-4DD5-BAC4-E14D7C1F86C8}" srcId="{CBBA5842-B5BC-488B-A6B3-E1E504D06CCD}" destId="{151B5A31-E0FE-4B5A-A28F-C3CFBD9ABDB2}" srcOrd="0" destOrd="0" parTransId="{4E79B2B5-143E-494C-B8B1-0158D99C80E2}" sibTransId="{C0A2066B-3ADA-4E93-8D7A-B144FA093204}"/>
    <dgm:cxn modelId="{75878197-C018-47AC-993F-8809502A987B}" type="presOf" srcId="{151B5A31-E0FE-4B5A-A28F-C3CFBD9ABDB2}" destId="{DCAA9252-04D4-4EC5-BCBA-D55122CDA681}" srcOrd="0" destOrd="0" presId="urn:microsoft.com/office/officeart/2018/2/layout/IconVerticalSolidList"/>
    <dgm:cxn modelId="{7D0D6A98-AE96-4AA0-9695-1DDE0A9E9A83}" type="presOf" srcId="{B4302968-6EDA-4FF6-964B-8DD0FBE8C8B0}" destId="{DF4DC161-01A6-4636-A1CF-C8EB3C2E60F4}" srcOrd="0" destOrd="0" presId="urn:microsoft.com/office/officeart/2018/2/layout/IconVerticalSolidList"/>
    <dgm:cxn modelId="{CC6E539E-C0BF-44E8-9640-D6E3C9816BB7}" srcId="{CBBA5842-B5BC-488B-A6B3-E1E504D06CCD}" destId="{86B15BA5-99E4-4791-A7BD-DCB90717C6DE}" srcOrd="3" destOrd="0" parTransId="{E1838260-E082-47DD-8BD3-BF2F437588EC}" sibTransId="{CC3FD942-F51C-4AEA-8D76-13449A0345E9}"/>
    <dgm:cxn modelId="{62F096AC-3FA3-4C8C-9D9B-A2861D057881}" srcId="{CBBA5842-B5BC-488B-A6B3-E1E504D06CCD}" destId="{AB080D9F-5CFA-4F47-994D-306E731481E4}" srcOrd="1" destOrd="0" parTransId="{0A8E6172-2767-472A-AE4D-CAF5D89AAC44}" sibTransId="{79E97998-163D-41C0-AC7D-8177607B5CFF}"/>
    <dgm:cxn modelId="{02403769-CBA4-4174-80A7-27A7C3808F29}" type="presParOf" srcId="{06F5A9A3-D40D-4EA0-B8C2-54F7547406BA}" destId="{498170EB-7737-42B9-885C-C3B6F00E31BC}" srcOrd="0" destOrd="0" presId="urn:microsoft.com/office/officeart/2018/2/layout/IconVerticalSolidList"/>
    <dgm:cxn modelId="{16D71809-A003-4AA6-A605-A902483D6D66}" type="presParOf" srcId="{498170EB-7737-42B9-885C-C3B6F00E31BC}" destId="{46ECD30B-BD9B-458B-AE41-D2EE956F431E}" srcOrd="0" destOrd="0" presId="urn:microsoft.com/office/officeart/2018/2/layout/IconVerticalSolidList"/>
    <dgm:cxn modelId="{59A171E6-F962-4131-9570-12D08583E252}" type="presParOf" srcId="{498170EB-7737-42B9-885C-C3B6F00E31BC}" destId="{065BE6CE-6DD7-4955-8427-2523896E5497}" srcOrd="1" destOrd="0" presId="urn:microsoft.com/office/officeart/2018/2/layout/IconVerticalSolidList"/>
    <dgm:cxn modelId="{62903525-06E0-4C62-BBEA-CB2B7022C77B}" type="presParOf" srcId="{498170EB-7737-42B9-885C-C3B6F00E31BC}" destId="{9B8F5259-FC0C-44C3-848C-9D5786221E24}" srcOrd="2" destOrd="0" presId="urn:microsoft.com/office/officeart/2018/2/layout/IconVerticalSolidList"/>
    <dgm:cxn modelId="{BA2F3A69-64BB-43A2-BEDD-8405783CF4C9}" type="presParOf" srcId="{498170EB-7737-42B9-885C-C3B6F00E31BC}" destId="{DCAA9252-04D4-4EC5-BCBA-D55122CDA681}" srcOrd="3" destOrd="0" presId="urn:microsoft.com/office/officeart/2018/2/layout/IconVerticalSolidList"/>
    <dgm:cxn modelId="{23711D0A-FA91-4DAA-8B1D-0F933AFC864D}" type="presParOf" srcId="{06F5A9A3-D40D-4EA0-B8C2-54F7547406BA}" destId="{2CEC951D-560C-4ABD-B8FC-F36905A47918}" srcOrd="1" destOrd="0" presId="urn:microsoft.com/office/officeart/2018/2/layout/IconVerticalSolidList"/>
    <dgm:cxn modelId="{DD00B32C-505E-4A3F-9947-88FAC9B53B6F}" type="presParOf" srcId="{06F5A9A3-D40D-4EA0-B8C2-54F7547406BA}" destId="{5451DFDA-B2F2-4FEB-B403-D507D1FE869F}" srcOrd="2" destOrd="0" presId="urn:microsoft.com/office/officeart/2018/2/layout/IconVerticalSolidList"/>
    <dgm:cxn modelId="{01809862-4398-4DB3-A746-54DA600A7383}" type="presParOf" srcId="{5451DFDA-B2F2-4FEB-B403-D507D1FE869F}" destId="{B6D99ECB-38D3-46CE-BD5F-E7DEEB82FF5C}" srcOrd="0" destOrd="0" presId="urn:microsoft.com/office/officeart/2018/2/layout/IconVerticalSolidList"/>
    <dgm:cxn modelId="{09CDC564-E846-4FE9-B3D5-F01713C832FE}" type="presParOf" srcId="{5451DFDA-B2F2-4FEB-B403-D507D1FE869F}" destId="{59208579-4EB0-48FE-A574-814E929618C2}" srcOrd="1" destOrd="0" presId="urn:microsoft.com/office/officeart/2018/2/layout/IconVerticalSolidList"/>
    <dgm:cxn modelId="{84AE0167-E8F0-4191-A326-A9825F56339F}" type="presParOf" srcId="{5451DFDA-B2F2-4FEB-B403-D507D1FE869F}" destId="{9CED9234-FA06-41E8-B665-DF930D143F17}" srcOrd="2" destOrd="0" presId="urn:microsoft.com/office/officeart/2018/2/layout/IconVerticalSolidList"/>
    <dgm:cxn modelId="{DB82F882-D89C-41D2-93C0-9108B7CF3AE0}" type="presParOf" srcId="{5451DFDA-B2F2-4FEB-B403-D507D1FE869F}" destId="{D6764FB1-5499-4510-9318-F5D3684F4611}" srcOrd="3" destOrd="0" presId="urn:microsoft.com/office/officeart/2018/2/layout/IconVerticalSolidList"/>
    <dgm:cxn modelId="{1732E40E-C9AE-4504-B78C-A4DA05450375}" type="presParOf" srcId="{06F5A9A3-D40D-4EA0-B8C2-54F7547406BA}" destId="{D12CC95E-2A36-4A5F-9E7D-67D1C0F12186}" srcOrd="3" destOrd="0" presId="urn:microsoft.com/office/officeart/2018/2/layout/IconVerticalSolidList"/>
    <dgm:cxn modelId="{9BD9390B-09DF-4863-A677-868757A335A1}" type="presParOf" srcId="{06F5A9A3-D40D-4EA0-B8C2-54F7547406BA}" destId="{968A5646-1D07-4237-9AEE-AC72CE6BEA83}" srcOrd="4" destOrd="0" presId="urn:microsoft.com/office/officeart/2018/2/layout/IconVerticalSolidList"/>
    <dgm:cxn modelId="{A63F1697-F0F9-42AD-911E-B409BBBDA000}" type="presParOf" srcId="{968A5646-1D07-4237-9AEE-AC72CE6BEA83}" destId="{55B0F8F8-A8C9-41CB-A663-49E7A05FDC6B}" srcOrd="0" destOrd="0" presId="urn:microsoft.com/office/officeart/2018/2/layout/IconVerticalSolidList"/>
    <dgm:cxn modelId="{E56B4C85-5EEF-48EE-8E5A-85F49C3CAEFE}" type="presParOf" srcId="{968A5646-1D07-4237-9AEE-AC72CE6BEA83}" destId="{6C825DFC-4927-40B3-B5E3-A3531D668F3F}" srcOrd="1" destOrd="0" presId="urn:microsoft.com/office/officeart/2018/2/layout/IconVerticalSolidList"/>
    <dgm:cxn modelId="{4CE45108-6667-4193-8EE8-C8D9822993A0}" type="presParOf" srcId="{968A5646-1D07-4237-9AEE-AC72CE6BEA83}" destId="{A950A3BE-5586-4BFB-8384-6F6BED91F897}" srcOrd="2" destOrd="0" presId="urn:microsoft.com/office/officeart/2018/2/layout/IconVerticalSolidList"/>
    <dgm:cxn modelId="{CC3686B5-AEE1-4244-9347-B95C951BA6B9}" type="presParOf" srcId="{968A5646-1D07-4237-9AEE-AC72CE6BEA83}" destId="{DF4DC161-01A6-4636-A1CF-C8EB3C2E60F4}" srcOrd="3" destOrd="0" presId="urn:microsoft.com/office/officeart/2018/2/layout/IconVerticalSolidList"/>
    <dgm:cxn modelId="{3587A033-5240-4298-84B1-F8302422B67F}" type="presParOf" srcId="{06F5A9A3-D40D-4EA0-B8C2-54F7547406BA}" destId="{2D4B0DE5-1E18-46C0-85D4-8EB15676523F}" srcOrd="5" destOrd="0" presId="urn:microsoft.com/office/officeart/2018/2/layout/IconVerticalSolidList"/>
    <dgm:cxn modelId="{D09CBA3B-0ADC-44CF-8AE0-F524FB8DFB29}" type="presParOf" srcId="{06F5A9A3-D40D-4EA0-B8C2-54F7547406BA}" destId="{EEE7844D-7080-463A-B86E-EBFC274812E4}" srcOrd="6" destOrd="0" presId="urn:microsoft.com/office/officeart/2018/2/layout/IconVerticalSolidList"/>
    <dgm:cxn modelId="{3C2EBC0D-C45E-4E9E-AC7E-8A0BAC3F97B3}" type="presParOf" srcId="{EEE7844D-7080-463A-B86E-EBFC274812E4}" destId="{4ECDDEA0-C61F-4C7A-A2A3-3FCE54E5CEF5}" srcOrd="0" destOrd="0" presId="urn:microsoft.com/office/officeart/2018/2/layout/IconVerticalSolidList"/>
    <dgm:cxn modelId="{9C9147F6-32C2-4E99-B724-F5AFC1BB7EB2}" type="presParOf" srcId="{EEE7844D-7080-463A-B86E-EBFC274812E4}" destId="{A3EE0F86-E24E-4BF1-BB75-89C337FFAEB5}" srcOrd="1" destOrd="0" presId="urn:microsoft.com/office/officeart/2018/2/layout/IconVerticalSolidList"/>
    <dgm:cxn modelId="{05DA8984-CC4C-4404-83A6-EB2D91031076}" type="presParOf" srcId="{EEE7844D-7080-463A-B86E-EBFC274812E4}" destId="{869A7604-00BD-4975-BC55-FDCA1173343D}" srcOrd="2" destOrd="0" presId="urn:microsoft.com/office/officeart/2018/2/layout/IconVerticalSolidList"/>
    <dgm:cxn modelId="{D584F6A0-EA2B-42DD-91C1-52EB98E6B1F3}" type="presParOf" srcId="{EEE7844D-7080-463A-B86E-EBFC274812E4}" destId="{4B8BD09D-B6BA-4BE2-B68B-B47C3F66A519}" srcOrd="3" destOrd="0" presId="urn:microsoft.com/office/officeart/2018/2/layout/IconVerticalSolidList"/>
    <dgm:cxn modelId="{C6B59858-56FF-4DFA-9703-7C59F72434BE}" type="presParOf" srcId="{06F5A9A3-D40D-4EA0-B8C2-54F7547406BA}" destId="{CAF2D8D1-2BCC-4D31-8CD6-4796019445BE}" srcOrd="7" destOrd="0" presId="urn:microsoft.com/office/officeart/2018/2/layout/IconVerticalSolidList"/>
    <dgm:cxn modelId="{367B5FA9-42B5-479A-85AF-AA0EAECCEF87}" type="presParOf" srcId="{06F5A9A3-D40D-4EA0-B8C2-54F7547406BA}" destId="{38281D53-7C37-405F-9284-FEC7FC671A40}" srcOrd="8" destOrd="0" presId="urn:microsoft.com/office/officeart/2018/2/layout/IconVerticalSolidList"/>
    <dgm:cxn modelId="{C4C37C20-FFCB-4C34-AE73-10CCB9130E1E}" type="presParOf" srcId="{38281D53-7C37-405F-9284-FEC7FC671A40}" destId="{2CB3B4AA-AFE9-48EF-8EC3-F4D30E8856D6}" srcOrd="0" destOrd="0" presId="urn:microsoft.com/office/officeart/2018/2/layout/IconVerticalSolidList"/>
    <dgm:cxn modelId="{D401573F-F245-4126-834B-DDEF9AF4308F}" type="presParOf" srcId="{38281D53-7C37-405F-9284-FEC7FC671A40}" destId="{C25D3C4C-752E-4D62-9DC5-A1AD166E24A3}" srcOrd="1" destOrd="0" presId="urn:microsoft.com/office/officeart/2018/2/layout/IconVerticalSolidList"/>
    <dgm:cxn modelId="{972E41E3-B3FF-47C5-9457-3C05F320A35F}" type="presParOf" srcId="{38281D53-7C37-405F-9284-FEC7FC671A40}" destId="{C31EF623-7F4A-4664-9F9B-BD42B450662D}" srcOrd="2" destOrd="0" presId="urn:microsoft.com/office/officeart/2018/2/layout/IconVerticalSolidList"/>
    <dgm:cxn modelId="{389DD245-F51D-479C-898D-AC78A059137A}" type="presParOf" srcId="{38281D53-7C37-405F-9284-FEC7FC671A40}" destId="{0199FA28-6A40-410D-97A2-43A09CDF9E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C79873-0B8B-4FF7-8B91-A3520C6AA73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9930E1-F171-439D-8760-A348303509A1}">
      <dgm:prSet custT="1"/>
      <dgm:spPr>
        <a:solidFill>
          <a:schemeClr val="accent3"/>
        </a:solidFill>
      </dgm:spPr>
      <dgm:t>
        <a:bodyPr/>
        <a:lstStyle/>
        <a:p>
          <a:r>
            <a:rPr lang="en-US" sz="3200" dirty="0"/>
            <a:t>Institutional</a:t>
          </a:r>
          <a:r>
            <a:rPr lang="en-US" sz="3200" baseline="0" dirty="0"/>
            <a:t> Base Salary (IBS)</a:t>
          </a:r>
          <a:endParaRPr lang="en-US" sz="3200" dirty="0"/>
        </a:p>
      </dgm:t>
    </dgm:pt>
    <dgm:pt modelId="{D96426C8-092E-442C-9FDF-0417604490A0}" type="parTrans" cxnId="{B83D4F4F-BEC5-48C6-A8A1-C4B74C5441DB}">
      <dgm:prSet/>
      <dgm:spPr/>
      <dgm:t>
        <a:bodyPr/>
        <a:lstStyle/>
        <a:p>
          <a:endParaRPr lang="en-US"/>
        </a:p>
      </dgm:t>
    </dgm:pt>
    <dgm:pt modelId="{41091A69-6450-48E7-A2C5-54BFA600F778}" type="sibTrans" cxnId="{B83D4F4F-BEC5-48C6-A8A1-C4B74C5441DB}">
      <dgm:prSet/>
      <dgm:spPr/>
      <dgm:t>
        <a:bodyPr/>
        <a:lstStyle/>
        <a:p>
          <a:endParaRPr lang="en-US"/>
        </a:p>
      </dgm:t>
    </dgm:pt>
    <dgm:pt modelId="{9734C8EE-BFA1-423E-B5EA-CF901343D0AA}">
      <dgm:prSet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2000" dirty="0"/>
            <a:t>The total annual cash compensation paid by the institution for an employee’s appointment for time spent performing teaching, research, service and administrative activities.</a:t>
          </a:r>
        </a:p>
      </dgm:t>
    </dgm:pt>
    <dgm:pt modelId="{86795715-1C21-4D77-A2E7-B77B2E92D533}" type="parTrans" cxnId="{4E454099-E73C-4AF2-8DB2-929C7A8D8C5F}">
      <dgm:prSet/>
      <dgm:spPr/>
      <dgm:t>
        <a:bodyPr/>
        <a:lstStyle/>
        <a:p>
          <a:endParaRPr lang="en-US"/>
        </a:p>
      </dgm:t>
    </dgm:pt>
    <dgm:pt modelId="{F5C9E634-0895-473F-8F4F-1064B3D5DE3A}" type="sibTrans" cxnId="{4E454099-E73C-4AF2-8DB2-929C7A8D8C5F}">
      <dgm:prSet/>
      <dgm:spPr/>
      <dgm:t>
        <a:bodyPr/>
        <a:lstStyle/>
        <a:p>
          <a:endParaRPr lang="en-US"/>
        </a:p>
      </dgm:t>
    </dgm:pt>
    <dgm:pt modelId="{3EB5AEA1-FE02-46D4-BE6F-8F315307FFEB}">
      <dgm:prSet custT="1"/>
      <dgm:spPr>
        <a:solidFill>
          <a:schemeClr val="accent3"/>
        </a:solidFill>
      </dgm:spPr>
      <dgm:t>
        <a:bodyPr/>
        <a:lstStyle/>
        <a:p>
          <a:r>
            <a:rPr lang="en-US" sz="3200" dirty="0"/>
            <a:t>Supplemental Compensation</a:t>
          </a:r>
        </a:p>
      </dgm:t>
    </dgm:pt>
    <dgm:pt modelId="{2249CF23-00A3-4310-8FBF-9656AF91D912}" type="parTrans" cxnId="{5B25FAC3-4D19-4E46-B45D-5A4E77EDFB09}">
      <dgm:prSet/>
      <dgm:spPr/>
      <dgm:t>
        <a:bodyPr/>
        <a:lstStyle/>
        <a:p>
          <a:endParaRPr lang="en-US"/>
        </a:p>
      </dgm:t>
    </dgm:pt>
    <dgm:pt modelId="{78DA736E-A2B1-445D-85FB-DF9EEA31C9E5}" type="sibTrans" cxnId="{5B25FAC3-4D19-4E46-B45D-5A4E77EDFB09}">
      <dgm:prSet/>
      <dgm:spPr/>
      <dgm:t>
        <a:bodyPr/>
        <a:lstStyle/>
        <a:p>
          <a:endParaRPr lang="en-US"/>
        </a:p>
      </dgm:t>
    </dgm:pt>
    <dgm:pt modelId="{9F3F673B-A162-479B-90D9-099CD0C3AA1D}">
      <dgm:prSet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2000" dirty="0"/>
            <a:t>Compensation received from employment that is in addition to the regular, ordinary salary or wages.</a:t>
          </a:r>
        </a:p>
      </dgm:t>
    </dgm:pt>
    <dgm:pt modelId="{A7D6F595-DBFF-4E2B-BF96-6CAFDB01B222}" type="parTrans" cxnId="{72009EAB-642D-498D-BBBF-506C36348C27}">
      <dgm:prSet/>
      <dgm:spPr/>
      <dgm:t>
        <a:bodyPr/>
        <a:lstStyle/>
        <a:p>
          <a:endParaRPr lang="en-US"/>
        </a:p>
      </dgm:t>
    </dgm:pt>
    <dgm:pt modelId="{EF25040F-3671-4E36-8DCF-799D129645F2}" type="sibTrans" cxnId="{72009EAB-642D-498D-BBBF-506C36348C27}">
      <dgm:prSet/>
      <dgm:spPr/>
      <dgm:t>
        <a:bodyPr/>
        <a:lstStyle/>
        <a:p>
          <a:endParaRPr lang="en-US"/>
        </a:p>
      </dgm:t>
    </dgm:pt>
    <dgm:pt modelId="{DE9C30DB-9A83-402F-BAFE-530D15B5B301}">
      <dgm:prSet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2000" dirty="0"/>
            <a:t>The IBS consists of the regular assignment, additional jobs/titles and related components of pay.</a:t>
          </a:r>
        </a:p>
      </dgm:t>
    </dgm:pt>
    <dgm:pt modelId="{67A2A024-765A-47F8-80E1-909ACBB785D5}" type="parTrans" cxnId="{0FFBD4EE-2D8A-41BD-AD7B-0351E1DDB67F}">
      <dgm:prSet/>
      <dgm:spPr/>
      <dgm:t>
        <a:bodyPr/>
        <a:lstStyle/>
        <a:p>
          <a:endParaRPr lang="en-US"/>
        </a:p>
      </dgm:t>
    </dgm:pt>
    <dgm:pt modelId="{9A2BD771-9456-4EC9-BF44-84B1511C0734}" type="sibTrans" cxnId="{0FFBD4EE-2D8A-41BD-AD7B-0351E1DDB67F}">
      <dgm:prSet/>
      <dgm:spPr/>
    </dgm:pt>
    <dgm:pt modelId="{E7FD6C09-2703-48FE-AFC2-F51AA933B8F4}" type="pres">
      <dgm:prSet presAssocID="{48C79873-0B8B-4FF7-8B91-A3520C6AA738}" presName="linear" presStyleCnt="0">
        <dgm:presLayoutVars>
          <dgm:dir/>
          <dgm:animLvl val="lvl"/>
          <dgm:resizeHandles val="exact"/>
        </dgm:presLayoutVars>
      </dgm:prSet>
      <dgm:spPr/>
    </dgm:pt>
    <dgm:pt modelId="{AAAEEEF1-057E-4CF6-9F2D-3A79D37D82B4}" type="pres">
      <dgm:prSet presAssocID="{089930E1-F171-439D-8760-A348303509A1}" presName="parentLin" presStyleCnt="0"/>
      <dgm:spPr/>
    </dgm:pt>
    <dgm:pt modelId="{D43CF408-D3B1-400E-A61C-BE913AACF502}" type="pres">
      <dgm:prSet presAssocID="{089930E1-F171-439D-8760-A348303509A1}" presName="parentLeftMargin" presStyleLbl="node1" presStyleIdx="0" presStyleCnt="2"/>
      <dgm:spPr/>
    </dgm:pt>
    <dgm:pt modelId="{90C1FDF2-1E74-4CE0-95AE-293EF68929F5}" type="pres">
      <dgm:prSet presAssocID="{089930E1-F171-439D-8760-A348303509A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0FC976-2B81-4EFC-8FE4-E2BD709D4CE8}" type="pres">
      <dgm:prSet presAssocID="{089930E1-F171-439D-8760-A348303509A1}" presName="negativeSpace" presStyleCnt="0"/>
      <dgm:spPr/>
    </dgm:pt>
    <dgm:pt modelId="{A95EA5DD-790B-477E-9C64-AB7A568F13E7}" type="pres">
      <dgm:prSet presAssocID="{089930E1-F171-439D-8760-A348303509A1}" presName="childText" presStyleLbl="conFgAcc1" presStyleIdx="0" presStyleCnt="2">
        <dgm:presLayoutVars>
          <dgm:bulletEnabled val="1"/>
        </dgm:presLayoutVars>
      </dgm:prSet>
      <dgm:spPr/>
    </dgm:pt>
    <dgm:pt modelId="{3E35511B-4FE0-4308-98C1-08795C8625E1}" type="pres">
      <dgm:prSet presAssocID="{41091A69-6450-48E7-A2C5-54BFA600F778}" presName="spaceBetweenRectangles" presStyleCnt="0"/>
      <dgm:spPr/>
    </dgm:pt>
    <dgm:pt modelId="{69F0ECFA-6F83-4325-9B0D-0B3CA23B14EC}" type="pres">
      <dgm:prSet presAssocID="{3EB5AEA1-FE02-46D4-BE6F-8F315307FFEB}" presName="parentLin" presStyleCnt="0"/>
      <dgm:spPr/>
    </dgm:pt>
    <dgm:pt modelId="{4FCC31FD-08D9-4244-A881-19A4C4576326}" type="pres">
      <dgm:prSet presAssocID="{3EB5AEA1-FE02-46D4-BE6F-8F315307FFEB}" presName="parentLeftMargin" presStyleLbl="node1" presStyleIdx="0" presStyleCnt="2"/>
      <dgm:spPr/>
    </dgm:pt>
    <dgm:pt modelId="{8F9E5A05-8EA9-4972-8A74-96FB9A91BFEE}" type="pres">
      <dgm:prSet presAssocID="{3EB5AEA1-FE02-46D4-BE6F-8F315307FF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CE9208F-D70F-4FDF-918F-E402F1565625}" type="pres">
      <dgm:prSet presAssocID="{3EB5AEA1-FE02-46D4-BE6F-8F315307FFEB}" presName="negativeSpace" presStyleCnt="0"/>
      <dgm:spPr/>
    </dgm:pt>
    <dgm:pt modelId="{B6D454D9-6344-4C6D-B057-0FDCDD68543C}" type="pres">
      <dgm:prSet presAssocID="{3EB5AEA1-FE02-46D4-BE6F-8F315307FFE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7D01B0E-122F-4597-8F32-EAFBEC0430E3}" type="presOf" srcId="{48C79873-0B8B-4FF7-8B91-A3520C6AA738}" destId="{E7FD6C09-2703-48FE-AFC2-F51AA933B8F4}" srcOrd="0" destOrd="0" presId="urn:microsoft.com/office/officeart/2005/8/layout/list1"/>
    <dgm:cxn modelId="{F72E7D14-861D-4694-BA11-866DD96A9788}" type="presOf" srcId="{3EB5AEA1-FE02-46D4-BE6F-8F315307FFEB}" destId="{4FCC31FD-08D9-4244-A881-19A4C4576326}" srcOrd="0" destOrd="0" presId="urn:microsoft.com/office/officeart/2005/8/layout/list1"/>
    <dgm:cxn modelId="{FACF6518-D84B-4DF7-8313-7E5C2643AB69}" type="presOf" srcId="{3EB5AEA1-FE02-46D4-BE6F-8F315307FFEB}" destId="{8F9E5A05-8EA9-4972-8A74-96FB9A91BFEE}" srcOrd="1" destOrd="0" presId="urn:microsoft.com/office/officeart/2005/8/layout/list1"/>
    <dgm:cxn modelId="{8DD98027-7FC8-4A3D-B91D-4595F6E3230F}" type="presOf" srcId="{089930E1-F171-439D-8760-A348303509A1}" destId="{D43CF408-D3B1-400E-A61C-BE913AACF502}" srcOrd="0" destOrd="0" presId="urn:microsoft.com/office/officeart/2005/8/layout/list1"/>
    <dgm:cxn modelId="{527EFC66-7853-43F4-A0FA-C2F556C1124A}" type="presOf" srcId="{DE9C30DB-9A83-402F-BAFE-530D15B5B301}" destId="{A95EA5DD-790B-477E-9C64-AB7A568F13E7}" srcOrd="0" destOrd="1" presId="urn:microsoft.com/office/officeart/2005/8/layout/list1"/>
    <dgm:cxn modelId="{B83D4F4F-BEC5-48C6-A8A1-C4B74C5441DB}" srcId="{48C79873-0B8B-4FF7-8B91-A3520C6AA738}" destId="{089930E1-F171-439D-8760-A348303509A1}" srcOrd="0" destOrd="0" parTransId="{D96426C8-092E-442C-9FDF-0417604490A0}" sibTransId="{41091A69-6450-48E7-A2C5-54BFA600F778}"/>
    <dgm:cxn modelId="{07DEE585-429D-4F83-88A7-C8C8A3E24939}" type="presOf" srcId="{9F3F673B-A162-479B-90D9-099CD0C3AA1D}" destId="{B6D454D9-6344-4C6D-B057-0FDCDD68543C}" srcOrd="0" destOrd="0" presId="urn:microsoft.com/office/officeart/2005/8/layout/list1"/>
    <dgm:cxn modelId="{4E454099-E73C-4AF2-8DB2-929C7A8D8C5F}" srcId="{089930E1-F171-439D-8760-A348303509A1}" destId="{9734C8EE-BFA1-423E-B5EA-CF901343D0AA}" srcOrd="0" destOrd="0" parTransId="{86795715-1C21-4D77-A2E7-B77B2E92D533}" sibTransId="{F5C9E634-0895-473F-8F4F-1064B3D5DE3A}"/>
    <dgm:cxn modelId="{B9004C9C-FE7A-464E-9F69-56258D82DCA5}" type="presOf" srcId="{089930E1-F171-439D-8760-A348303509A1}" destId="{90C1FDF2-1E74-4CE0-95AE-293EF68929F5}" srcOrd="1" destOrd="0" presId="urn:microsoft.com/office/officeart/2005/8/layout/list1"/>
    <dgm:cxn modelId="{72009EAB-642D-498D-BBBF-506C36348C27}" srcId="{3EB5AEA1-FE02-46D4-BE6F-8F315307FFEB}" destId="{9F3F673B-A162-479B-90D9-099CD0C3AA1D}" srcOrd="0" destOrd="0" parTransId="{A7D6F595-DBFF-4E2B-BF96-6CAFDB01B222}" sibTransId="{EF25040F-3671-4E36-8DCF-799D129645F2}"/>
    <dgm:cxn modelId="{5B25FAC3-4D19-4E46-B45D-5A4E77EDFB09}" srcId="{48C79873-0B8B-4FF7-8B91-A3520C6AA738}" destId="{3EB5AEA1-FE02-46D4-BE6F-8F315307FFEB}" srcOrd="1" destOrd="0" parTransId="{2249CF23-00A3-4310-8FBF-9656AF91D912}" sibTransId="{78DA736E-A2B1-445D-85FB-DF9EEA31C9E5}"/>
    <dgm:cxn modelId="{546190D3-6D46-46E8-A5F5-E7713409B928}" type="presOf" srcId="{9734C8EE-BFA1-423E-B5EA-CF901343D0AA}" destId="{A95EA5DD-790B-477E-9C64-AB7A568F13E7}" srcOrd="0" destOrd="0" presId="urn:microsoft.com/office/officeart/2005/8/layout/list1"/>
    <dgm:cxn modelId="{0FFBD4EE-2D8A-41BD-AD7B-0351E1DDB67F}" srcId="{089930E1-F171-439D-8760-A348303509A1}" destId="{DE9C30DB-9A83-402F-BAFE-530D15B5B301}" srcOrd="1" destOrd="0" parTransId="{67A2A024-765A-47F8-80E1-909ACBB785D5}" sibTransId="{9A2BD771-9456-4EC9-BF44-84B1511C0734}"/>
    <dgm:cxn modelId="{D5A06E1D-9A62-4339-8C7C-02E99B2CF516}" type="presParOf" srcId="{E7FD6C09-2703-48FE-AFC2-F51AA933B8F4}" destId="{AAAEEEF1-057E-4CF6-9F2D-3A79D37D82B4}" srcOrd="0" destOrd="0" presId="urn:microsoft.com/office/officeart/2005/8/layout/list1"/>
    <dgm:cxn modelId="{8F38A61B-2D03-4C9E-A7FA-E5A938588AE8}" type="presParOf" srcId="{AAAEEEF1-057E-4CF6-9F2D-3A79D37D82B4}" destId="{D43CF408-D3B1-400E-A61C-BE913AACF502}" srcOrd="0" destOrd="0" presId="urn:microsoft.com/office/officeart/2005/8/layout/list1"/>
    <dgm:cxn modelId="{CCF21F80-C32B-4381-B525-FE0DD57A1912}" type="presParOf" srcId="{AAAEEEF1-057E-4CF6-9F2D-3A79D37D82B4}" destId="{90C1FDF2-1E74-4CE0-95AE-293EF68929F5}" srcOrd="1" destOrd="0" presId="urn:microsoft.com/office/officeart/2005/8/layout/list1"/>
    <dgm:cxn modelId="{41D28E40-69AB-4270-8113-AEC1B92CE4C8}" type="presParOf" srcId="{E7FD6C09-2703-48FE-AFC2-F51AA933B8F4}" destId="{680FC976-2B81-4EFC-8FE4-E2BD709D4CE8}" srcOrd="1" destOrd="0" presId="urn:microsoft.com/office/officeart/2005/8/layout/list1"/>
    <dgm:cxn modelId="{C293EB65-542C-493C-BF33-8037555693C6}" type="presParOf" srcId="{E7FD6C09-2703-48FE-AFC2-F51AA933B8F4}" destId="{A95EA5DD-790B-477E-9C64-AB7A568F13E7}" srcOrd="2" destOrd="0" presId="urn:microsoft.com/office/officeart/2005/8/layout/list1"/>
    <dgm:cxn modelId="{576213B9-673E-4E18-B80E-9414CC051B0D}" type="presParOf" srcId="{E7FD6C09-2703-48FE-AFC2-F51AA933B8F4}" destId="{3E35511B-4FE0-4308-98C1-08795C8625E1}" srcOrd="3" destOrd="0" presId="urn:microsoft.com/office/officeart/2005/8/layout/list1"/>
    <dgm:cxn modelId="{8B4F405C-6688-4E84-9BA2-9BEE5D31BBB6}" type="presParOf" srcId="{E7FD6C09-2703-48FE-AFC2-F51AA933B8F4}" destId="{69F0ECFA-6F83-4325-9B0D-0B3CA23B14EC}" srcOrd="4" destOrd="0" presId="urn:microsoft.com/office/officeart/2005/8/layout/list1"/>
    <dgm:cxn modelId="{D789CD7A-7CF8-4583-941E-27B267596393}" type="presParOf" srcId="{69F0ECFA-6F83-4325-9B0D-0B3CA23B14EC}" destId="{4FCC31FD-08D9-4244-A881-19A4C4576326}" srcOrd="0" destOrd="0" presId="urn:microsoft.com/office/officeart/2005/8/layout/list1"/>
    <dgm:cxn modelId="{75194192-7D29-4D02-AF3A-BC0D2059D944}" type="presParOf" srcId="{69F0ECFA-6F83-4325-9B0D-0B3CA23B14EC}" destId="{8F9E5A05-8EA9-4972-8A74-96FB9A91BFEE}" srcOrd="1" destOrd="0" presId="urn:microsoft.com/office/officeart/2005/8/layout/list1"/>
    <dgm:cxn modelId="{2EE820A1-4E29-4455-B4A4-FFF1A83DE2B2}" type="presParOf" srcId="{E7FD6C09-2703-48FE-AFC2-F51AA933B8F4}" destId="{BCE9208F-D70F-4FDF-918F-E402F1565625}" srcOrd="5" destOrd="0" presId="urn:microsoft.com/office/officeart/2005/8/layout/list1"/>
    <dgm:cxn modelId="{9E420EA1-3A66-446E-8ABF-646B4BE086EE}" type="presParOf" srcId="{E7FD6C09-2703-48FE-AFC2-F51AA933B8F4}" destId="{B6D454D9-6344-4C6D-B057-0FDCDD68543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C79873-0B8B-4FF7-8B91-A3520C6AA73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9930E1-F171-439D-8760-A348303509A1}">
      <dgm:prSet/>
      <dgm:spPr>
        <a:solidFill>
          <a:schemeClr val="accent3"/>
        </a:solidFill>
      </dgm:spPr>
      <dgm:t>
        <a:bodyPr/>
        <a:lstStyle/>
        <a:p>
          <a:pPr algn="ctr"/>
          <a:r>
            <a:rPr lang="en-US" dirty="0"/>
            <a:t>Employee Eligibility</a:t>
          </a:r>
        </a:p>
      </dgm:t>
    </dgm:pt>
    <dgm:pt modelId="{D96426C8-092E-442C-9FDF-0417604490A0}" type="parTrans" cxnId="{B83D4F4F-BEC5-48C6-A8A1-C4B74C5441DB}">
      <dgm:prSet/>
      <dgm:spPr/>
      <dgm:t>
        <a:bodyPr/>
        <a:lstStyle/>
        <a:p>
          <a:endParaRPr lang="en-US"/>
        </a:p>
      </dgm:t>
    </dgm:pt>
    <dgm:pt modelId="{41091A69-6450-48E7-A2C5-54BFA600F778}" type="sibTrans" cxnId="{B83D4F4F-BEC5-48C6-A8A1-C4B74C5441DB}">
      <dgm:prSet/>
      <dgm:spPr/>
      <dgm:t>
        <a:bodyPr/>
        <a:lstStyle/>
        <a:p>
          <a:endParaRPr lang="en-US"/>
        </a:p>
      </dgm:t>
    </dgm:pt>
    <dgm:pt modelId="{95CDABA7-650F-4172-A153-74EC487B0FAB}" type="pres">
      <dgm:prSet presAssocID="{48C79873-0B8B-4FF7-8B91-A3520C6AA738}" presName="linear" presStyleCnt="0">
        <dgm:presLayoutVars>
          <dgm:dir/>
          <dgm:animLvl val="lvl"/>
          <dgm:resizeHandles val="exact"/>
        </dgm:presLayoutVars>
      </dgm:prSet>
      <dgm:spPr/>
    </dgm:pt>
    <dgm:pt modelId="{513D10CE-5E19-4E9F-B74C-D320002FE926}" type="pres">
      <dgm:prSet presAssocID="{089930E1-F171-439D-8760-A348303509A1}" presName="parentLin" presStyleCnt="0"/>
      <dgm:spPr/>
    </dgm:pt>
    <dgm:pt modelId="{13E91076-7D89-4FE3-8635-27EEE33B8334}" type="pres">
      <dgm:prSet presAssocID="{089930E1-F171-439D-8760-A348303509A1}" presName="parentLeftMargin" presStyleLbl="node1" presStyleIdx="0" presStyleCnt="1"/>
      <dgm:spPr/>
    </dgm:pt>
    <dgm:pt modelId="{16FB0EE3-B5A3-4620-ACC1-25223B93A90B}" type="pres">
      <dgm:prSet presAssocID="{089930E1-F171-439D-8760-A348303509A1}" presName="parentText" presStyleLbl="node1" presStyleIdx="0" presStyleCnt="1" custScaleY="107001" custLinFactX="20590" custLinFactNeighborX="100000" custLinFactNeighborY="4207">
        <dgm:presLayoutVars>
          <dgm:chMax val="0"/>
          <dgm:bulletEnabled val="1"/>
        </dgm:presLayoutVars>
      </dgm:prSet>
      <dgm:spPr/>
    </dgm:pt>
    <dgm:pt modelId="{76A2BC4C-D873-45FD-BF3D-B2BF6B74D35C}" type="pres">
      <dgm:prSet presAssocID="{089930E1-F171-439D-8760-A348303509A1}" presName="negativeSpace" presStyleCnt="0"/>
      <dgm:spPr/>
    </dgm:pt>
    <dgm:pt modelId="{9E674F54-AE8F-4582-94CB-6BD8F5F28BB5}" type="pres">
      <dgm:prSet presAssocID="{089930E1-F171-439D-8760-A348303509A1}" presName="childText" presStyleLbl="conFgAcc1" presStyleIdx="0" presStyleCnt="1">
        <dgm:presLayoutVars>
          <dgm:bulletEnabled val="1"/>
        </dgm:presLayoutVars>
      </dgm:prSet>
      <dgm:spPr>
        <a:ln>
          <a:noFill/>
        </a:ln>
      </dgm:spPr>
    </dgm:pt>
  </dgm:ptLst>
  <dgm:cxnLst>
    <dgm:cxn modelId="{E60EB000-1197-4D1D-A429-1D13942C59F3}" type="presOf" srcId="{089930E1-F171-439D-8760-A348303509A1}" destId="{16FB0EE3-B5A3-4620-ACC1-25223B93A90B}" srcOrd="1" destOrd="0" presId="urn:microsoft.com/office/officeart/2005/8/layout/list1"/>
    <dgm:cxn modelId="{FE2BC93B-4735-4256-8EA3-707DB3349526}" type="presOf" srcId="{48C79873-0B8B-4FF7-8B91-A3520C6AA738}" destId="{95CDABA7-650F-4172-A153-74EC487B0FAB}" srcOrd="0" destOrd="0" presId="urn:microsoft.com/office/officeart/2005/8/layout/list1"/>
    <dgm:cxn modelId="{B83D4F4F-BEC5-48C6-A8A1-C4B74C5441DB}" srcId="{48C79873-0B8B-4FF7-8B91-A3520C6AA738}" destId="{089930E1-F171-439D-8760-A348303509A1}" srcOrd="0" destOrd="0" parTransId="{D96426C8-092E-442C-9FDF-0417604490A0}" sibTransId="{41091A69-6450-48E7-A2C5-54BFA600F778}"/>
    <dgm:cxn modelId="{F16A5B85-E7DB-4193-A7B5-A3D43470E9B7}" type="presOf" srcId="{089930E1-F171-439D-8760-A348303509A1}" destId="{13E91076-7D89-4FE3-8635-27EEE33B8334}" srcOrd="0" destOrd="0" presId="urn:microsoft.com/office/officeart/2005/8/layout/list1"/>
    <dgm:cxn modelId="{9F2AB9BD-F9C7-46A8-B5AD-7ECC0A8E16CD}" type="presParOf" srcId="{95CDABA7-650F-4172-A153-74EC487B0FAB}" destId="{513D10CE-5E19-4E9F-B74C-D320002FE926}" srcOrd="0" destOrd="0" presId="urn:microsoft.com/office/officeart/2005/8/layout/list1"/>
    <dgm:cxn modelId="{219F75C4-32C9-4F75-B219-C96F978C9A51}" type="presParOf" srcId="{513D10CE-5E19-4E9F-B74C-D320002FE926}" destId="{13E91076-7D89-4FE3-8635-27EEE33B8334}" srcOrd="0" destOrd="0" presId="urn:microsoft.com/office/officeart/2005/8/layout/list1"/>
    <dgm:cxn modelId="{26761410-BCF8-442E-B48C-8D0DB723861C}" type="presParOf" srcId="{513D10CE-5E19-4E9F-B74C-D320002FE926}" destId="{16FB0EE3-B5A3-4620-ACC1-25223B93A90B}" srcOrd="1" destOrd="0" presId="urn:microsoft.com/office/officeart/2005/8/layout/list1"/>
    <dgm:cxn modelId="{0EBE5862-93D6-47C6-A0C0-9E5A28AA291B}" type="presParOf" srcId="{95CDABA7-650F-4172-A153-74EC487B0FAB}" destId="{76A2BC4C-D873-45FD-BF3D-B2BF6B74D35C}" srcOrd="1" destOrd="0" presId="urn:microsoft.com/office/officeart/2005/8/layout/list1"/>
    <dgm:cxn modelId="{BD51A2C3-BAF4-43EE-BBED-795BCBE4822E}" type="presParOf" srcId="{95CDABA7-650F-4172-A153-74EC487B0FAB}" destId="{9E674F54-AE8F-4582-94CB-6BD8F5F28BB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C79873-0B8B-4FF7-8B91-A3520C6AA73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9930E1-F171-439D-8760-A348303509A1}">
      <dgm:prSet/>
      <dgm:spPr/>
      <dgm:t>
        <a:bodyPr/>
        <a:lstStyle/>
        <a:p>
          <a:pPr algn="ctr"/>
          <a:r>
            <a:rPr lang="en-US" dirty="0"/>
            <a:t>Cost Allowability</a:t>
          </a:r>
        </a:p>
      </dgm:t>
    </dgm:pt>
    <dgm:pt modelId="{D96426C8-092E-442C-9FDF-0417604490A0}" type="parTrans" cxnId="{B83D4F4F-BEC5-48C6-A8A1-C4B74C5441DB}">
      <dgm:prSet/>
      <dgm:spPr/>
      <dgm:t>
        <a:bodyPr/>
        <a:lstStyle/>
        <a:p>
          <a:endParaRPr lang="en-US"/>
        </a:p>
      </dgm:t>
    </dgm:pt>
    <dgm:pt modelId="{41091A69-6450-48E7-A2C5-54BFA600F778}" type="sibTrans" cxnId="{B83D4F4F-BEC5-48C6-A8A1-C4B74C5441DB}">
      <dgm:prSet/>
      <dgm:spPr/>
      <dgm:t>
        <a:bodyPr/>
        <a:lstStyle/>
        <a:p>
          <a:endParaRPr lang="en-US"/>
        </a:p>
      </dgm:t>
    </dgm:pt>
    <dgm:pt modelId="{95CDABA7-650F-4172-A153-74EC487B0FAB}" type="pres">
      <dgm:prSet presAssocID="{48C79873-0B8B-4FF7-8B91-A3520C6AA738}" presName="linear" presStyleCnt="0">
        <dgm:presLayoutVars>
          <dgm:dir/>
          <dgm:animLvl val="lvl"/>
          <dgm:resizeHandles val="exact"/>
        </dgm:presLayoutVars>
      </dgm:prSet>
      <dgm:spPr/>
    </dgm:pt>
    <dgm:pt modelId="{513D10CE-5E19-4E9F-B74C-D320002FE926}" type="pres">
      <dgm:prSet presAssocID="{089930E1-F171-439D-8760-A348303509A1}" presName="parentLin" presStyleCnt="0"/>
      <dgm:spPr/>
    </dgm:pt>
    <dgm:pt modelId="{13E91076-7D89-4FE3-8635-27EEE33B8334}" type="pres">
      <dgm:prSet presAssocID="{089930E1-F171-439D-8760-A348303509A1}" presName="parentLeftMargin" presStyleLbl="node1" presStyleIdx="0" presStyleCnt="1"/>
      <dgm:spPr/>
    </dgm:pt>
    <dgm:pt modelId="{16FB0EE3-B5A3-4620-ACC1-25223B93A90B}" type="pres">
      <dgm:prSet presAssocID="{089930E1-F171-439D-8760-A348303509A1}" presName="parentText" presStyleLbl="node1" presStyleIdx="0" presStyleCnt="1" custScaleY="120667" custLinFactNeighborX="34690" custLinFactNeighborY="5463">
        <dgm:presLayoutVars>
          <dgm:chMax val="0"/>
          <dgm:bulletEnabled val="1"/>
        </dgm:presLayoutVars>
      </dgm:prSet>
      <dgm:spPr/>
    </dgm:pt>
    <dgm:pt modelId="{76A2BC4C-D873-45FD-BF3D-B2BF6B74D35C}" type="pres">
      <dgm:prSet presAssocID="{089930E1-F171-439D-8760-A348303509A1}" presName="negativeSpace" presStyleCnt="0"/>
      <dgm:spPr/>
    </dgm:pt>
    <dgm:pt modelId="{9E674F54-AE8F-4582-94CB-6BD8F5F28BB5}" type="pres">
      <dgm:prSet presAssocID="{089930E1-F171-439D-8760-A348303509A1}" presName="childText" presStyleLbl="conFgAcc1" presStyleIdx="0" presStyleCnt="1" custLinFactNeighborX="-8" custLinFactNeighborY="-2519">
        <dgm:presLayoutVars>
          <dgm:bulletEnabled val="1"/>
        </dgm:presLayoutVars>
      </dgm:prSet>
      <dgm:spPr>
        <a:ln>
          <a:noFill/>
        </a:ln>
      </dgm:spPr>
    </dgm:pt>
  </dgm:ptLst>
  <dgm:cxnLst>
    <dgm:cxn modelId="{E60EB000-1197-4D1D-A429-1D13942C59F3}" type="presOf" srcId="{089930E1-F171-439D-8760-A348303509A1}" destId="{16FB0EE3-B5A3-4620-ACC1-25223B93A90B}" srcOrd="1" destOrd="0" presId="urn:microsoft.com/office/officeart/2005/8/layout/list1"/>
    <dgm:cxn modelId="{FE2BC93B-4735-4256-8EA3-707DB3349526}" type="presOf" srcId="{48C79873-0B8B-4FF7-8B91-A3520C6AA738}" destId="{95CDABA7-650F-4172-A153-74EC487B0FAB}" srcOrd="0" destOrd="0" presId="urn:microsoft.com/office/officeart/2005/8/layout/list1"/>
    <dgm:cxn modelId="{B83D4F4F-BEC5-48C6-A8A1-C4B74C5441DB}" srcId="{48C79873-0B8B-4FF7-8B91-A3520C6AA738}" destId="{089930E1-F171-439D-8760-A348303509A1}" srcOrd="0" destOrd="0" parTransId="{D96426C8-092E-442C-9FDF-0417604490A0}" sibTransId="{41091A69-6450-48E7-A2C5-54BFA600F778}"/>
    <dgm:cxn modelId="{F16A5B85-E7DB-4193-A7B5-A3D43470E9B7}" type="presOf" srcId="{089930E1-F171-439D-8760-A348303509A1}" destId="{13E91076-7D89-4FE3-8635-27EEE33B8334}" srcOrd="0" destOrd="0" presId="urn:microsoft.com/office/officeart/2005/8/layout/list1"/>
    <dgm:cxn modelId="{9F2AB9BD-F9C7-46A8-B5AD-7ECC0A8E16CD}" type="presParOf" srcId="{95CDABA7-650F-4172-A153-74EC487B0FAB}" destId="{513D10CE-5E19-4E9F-B74C-D320002FE926}" srcOrd="0" destOrd="0" presId="urn:microsoft.com/office/officeart/2005/8/layout/list1"/>
    <dgm:cxn modelId="{219F75C4-32C9-4F75-B219-C96F978C9A51}" type="presParOf" srcId="{513D10CE-5E19-4E9F-B74C-D320002FE926}" destId="{13E91076-7D89-4FE3-8635-27EEE33B8334}" srcOrd="0" destOrd="0" presId="urn:microsoft.com/office/officeart/2005/8/layout/list1"/>
    <dgm:cxn modelId="{26761410-BCF8-442E-B48C-8D0DB723861C}" type="presParOf" srcId="{513D10CE-5E19-4E9F-B74C-D320002FE926}" destId="{16FB0EE3-B5A3-4620-ACC1-25223B93A90B}" srcOrd="1" destOrd="0" presId="urn:microsoft.com/office/officeart/2005/8/layout/list1"/>
    <dgm:cxn modelId="{0EBE5862-93D6-47C6-A0C0-9E5A28AA291B}" type="presParOf" srcId="{95CDABA7-650F-4172-A153-74EC487B0FAB}" destId="{76A2BC4C-D873-45FD-BF3D-B2BF6B74D35C}" srcOrd="1" destOrd="0" presId="urn:microsoft.com/office/officeart/2005/8/layout/list1"/>
    <dgm:cxn modelId="{BD51A2C3-BAF4-43EE-BBED-795BCBE4822E}" type="presParOf" srcId="{95CDABA7-650F-4172-A153-74EC487B0FAB}" destId="{9E674F54-AE8F-4582-94CB-6BD8F5F28BB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79873-0B8B-4FF7-8B91-A3520C6AA73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9930E1-F171-439D-8760-A348303509A1}">
      <dgm:prSet/>
      <dgm:spPr/>
      <dgm:t>
        <a:bodyPr/>
        <a:lstStyle/>
        <a:p>
          <a:r>
            <a:rPr lang="en-US" dirty="0"/>
            <a:t>Cost Allowability</a:t>
          </a:r>
        </a:p>
      </dgm:t>
    </dgm:pt>
    <dgm:pt modelId="{D96426C8-092E-442C-9FDF-0417604490A0}" type="parTrans" cxnId="{B83D4F4F-BEC5-48C6-A8A1-C4B74C5441DB}">
      <dgm:prSet/>
      <dgm:spPr/>
      <dgm:t>
        <a:bodyPr/>
        <a:lstStyle/>
        <a:p>
          <a:endParaRPr lang="en-US"/>
        </a:p>
      </dgm:t>
    </dgm:pt>
    <dgm:pt modelId="{41091A69-6450-48E7-A2C5-54BFA600F778}" type="sibTrans" cxnId="{B83D4F4F-BEC5-48C6-A8A1-C4B74C5441DB}">
      <dgm:prSet/>
      <dgm:spPr/>
      <dgm:t>
        <a:bodyPr/>
        <a:lstStyle/>
        <a:p>
          <a:endParaRPr lang="en-US"/>
        </a:p>
      </dgm:t>
    </dgm:pt>
    <dgm:pt modelId="{9734C8EE-BFA1-423E-B5EA-CF901343D0AA}">
      <dgm:prSet/>
      <dgm:spPr/>
      <dgm:t>
        <a:bodyPr/>
        <a:lstStyle/>
        <a:p>
          <a:r>
            <a:rPr lang="en-US" sz="2800" dirty="0"/>
            <a:t>Benefit to Project / Funding Plan</a:t>
          </a:r>
        </a:p>
      </dgm:t>
    </dgm:pt>
    <dgm:pt modelId="{86795715-1C21-4D77-A2E7-B77B2E92D533}" type="parTrans" cxnId="{4E454099-E73C-4AF2-8DB2-929C7A8D8C5F}">
      <dgm:prSet/>
      <dgm:spPr/>
      <dgm:t>
        <a:bodyPr/>
        <a:lstStyle/>
        <a:p>
          <a:endParaRPr lang="en-US"/>
        </a:p>
      </dgm:t>
    </dgm:pt>
    <dgm:pt modelId="{F5C9E634-0895-473F-8F4F-1064B3D5DE3A}" type="sibTrans" cxnId="{4E454099-E73C-4AF2-8DB2-929C7A8D8C5F}">
      <dgm:prSet/>
      <dgm:spPr/>
      <dgm:t>
        <a:bodyPr/>
        <a:lstStyle/>
        <a:p>
          <a:endParaRPr lang="en-US"/>
        </a:p>
      </dgm:t>
    </dgm:pt>
    <dgm:pt modelId="{0BBA7951-588D-4CB2-82B9-A0A755FF2BDD}">
      <dgm:prSet/>
      <dgm:spPr/>
      <dgm:t>
        <a:bodyPr/>
        <a:lstStyle/>
        <a:p>
          <a:r>
            <a:rPr lang="en-US" sz="2800" dirty="0"/>
            <a:t>Account Status</a:t>
          </a:r>
        </a:p>
      </dgm:t>
    </dgm:pt>
    <dgm:pt modelId="{BF925594-3340-4AB3-AC3A-8C829E17A5B3}" type="parTrans" cxnId="{4D6BA107-200B-43AF-9E2D-426D2640EE8B}">
      <dgm:prSet/>
      <dgm:spPr/>
      <dgm:t>
        <a:bodyPr/>
        <a:lstStyle/>
        <a:p>
          <a:endParaRPr lang="en-US"/>
        </a:p>
      </dgm:t>
    </dgm:pt>
    <dgm:pt modelId="{6DB46C08-725F-4B6F-9E4F-ADB99FD2EE1E}" type="sibTrans" cxnId="{4D6BA107-200B-43AF-9E2D-426D2640EE8B}">
      <dgm:prSet/>
      <dgm:spPr/>
      <dgm:t>
        <a:bodyPr/>
        <a:lstStyle/>
        <a:p>
          <a:endParaRPr lang="en-US"/>
        </a:p>
      </dgm:t>
    </dgm:pt>
    <dgm:pt modelId="{DF6FBA12-7B82-4C2D-9282-D2E3A1C04B6B}">
      <dgm:prSet custT="1"/>
      <dgm:spPr/>
      <dgm:t>
        <a:bodyPr/>
        <a:lstStyle/>
        <a:p>
          <a:r>
            <a:rPr lang="en-US" sz="2400" dirty="0"/>
            <a:t>Available Balance</a:t>
          </a:r>
        </a:p>
      </dgm:t>
    </dgm:pt>
    <dgm:pt modelId="{07191540-83D1-4C9E-9493-5FEC14A0C216}" type="parTrans" cxnId="{ADD8A92C-5E79-41CD-9777-9B0879CEB320}">
      <dgm:prSet/>
      <dgm:spPr/>
      <dgm:t>
        <a:bodyPr/>
        <a:lstStyle/>
        <a:p>
          <a:endParaRPr lang="en-US"/>
        </a:p>
      </dgm:t>
    </dgm:pt>
    <dgm:pt modelId="{60371643-2420-4379-BE77-C5CD4D44E2A2}" type="sibTrans" cxnId="{ADD8A92C-5E79-41CD-9777-9B0879CEB320}">
      <dgm:prSet/>
      <dgm:spPr/>
      <dgm:t>
        <a:bodyPr/>
        <a:lstStyle/>
        <a:p>
          <a:endParaRPr lang="en-US"/>
        </a:p>
      </dgm:t>
    </dgm:pt>
    <dgm:pt modelId="{6F0B0953-CA09-4F73-A9C8-83F0FF4341CE}">
      <dgm:prSet custT="1"/>
      <dgm:spPr/>
      <dgm:t>
        <a:bodyPr/>
        <a:lstStyle/>
        <a:p>
          <a:r>
            <a:rPr lang="en-US" sz="2400" dirty="0"/>
            <a:t>Period of Performance</a:t>
          </a:r>
        </a:p>
      </dgm:t>
    </dgm:pt>
    <dgm:pt modelId="{3BC432B7-38A8-45EE-B62D-6EED7093D5CF}" type="parTrans" cxnId="{FE9D2AA7-C62D-49C6-89F1-C21B026F7792}">
      <dgm:prSet/>
      <dgm:spPr/>
      <dgm:t>
        <a:bodyPr/>
        <a:lstStyle/>
        <a:p>
          <a:endParaRPr lang="en-US"/>
        </a:p>
      </dgm:t>
    </dgm:pt>
    <dgm:pt modelId="{B2629024-61BD-4946-8512-AF859BDA23A1}" type="sibTrans" cxnId="{FE9D2AA7-C62D-49C6-89F1-C21B026F7792}">
      <dgm:prSet/>
      <dgm:spPr/>
      <dgm:t>
        <a:bodyPr/>
        <a:lstStyle/>
        <a:p>
          <a:endParaRPr lang="en-US"/>
        </a:p>
      </dgm:t>
    </dgm:pt>
    <dgm:pt modelId="{0610A5D7-8171-4E09-BEF2-36BDC8E8CC8A}">
      <dgm:prSet custT="1"/>
      <dgm:spPr/>
      <dgm:t>
        <a:bodyPr/>
        <a:lstStyle/>
        <a:p>
          <a:r>
            <a:rPr lang="en-US" sz="2400" dirty="0"/>
            <a:t>Hours, Dates, Supp Comp Calendar</a:t>
          </a:r>
        </a:p>
      </dgm:t>
    </dgm:pt>
    <dgm:pt modelId="{E7136707-24BD-4FC8-9A09-7014F161E08F}" type="parTrans" cxnId="{CE44238B-29CF-42EC-867F-F378D62AAC7B}">
      <dgm:prSet/>
      <dgm:spPr/>
      <dgm:t>
        <a:bodyPr/>
        <a:lstStyle/>
        <a:p>
          <a:endParaRPr lang="en-US"/>
        </a:p>
      </dgm:t>
    </dgm:pt>
    <dgm:pt modelId="{97C30556-55C8-4A76-8FA0-CB2530AE23BF}" type="sibTrans" cxnId="{CE44238B-29CF-42EC-867F-F378D62AAC7B}">
      <dgm:prSet/>
      <dgm:spPr/>
      <dgm:t>
        <a:bodyPr/>
        <a:lstStyle/>
        <a:p>
          <a:endParaRPr lang="en-US"/>
        </a:p>
      </dgm:t>
    </dgm:pt>
    <dgm:pt modelId="{4D197E5A-B277-49D2-8627-D519A1CBF9A4}">
      <dgm:prSet custT="1"/>
      <dgm:spPr/>
      <dgm:t>
        <a:bodyPr/>
        <a:lstStyle/>
        <a:p>
          <a:r>
            <a:rPr lang="en-US" sz="2800" dirty="0"/>
            <a:t>Sponsor Limitations</a:t>
          </a:r>
        </a:p>
      </dgm:t>
    </dgm:pt>
    <dgm:pt modelId="{70556147-CC0C-4344-97BD-E9DC2AF5012A}" type="parTrans" cxnId="{E285AA2B-2BB1-47F1-B3FB-261F8E4E55F4}">
      <dgm:prSet/>
      <dgm:spPr/>
    </dgm:pt>
    <dgm:pt modelId="{319C34A3-C3C0-446B-8001-46AF2AE6ACC3}" type="sibTrans" cxnId="{E285AA2B-2BB1-47F1-B3FB-261F8E4E55F4}">
      <dgm:prSet/>
      <dgm:spPr/>
    </dgm:pt>
    <dgm:pt modelId="{9948E764-49BA-4078-805A-79E80A134FB1}">
      <dgm:prSet custT="1"/>
      <dgm:spPr/>
      <dgm:t>
        <a:bodyPr/>
        <a:lstStyle/>
        <a:p>
          <a:r>
            <a:rPr lang="en-US" sz="2400" dirty="0"/>
            <a:t>NSF – 2 months</a:t>
          </a:r>
        </a:p>
      </dgm:t>
    </dgm:pt>
    <dgm:pt modelId="{8EE6823D-BD86-4E74-AEEA-187545406753}" type="parTrans" cxnId="{F034A830-AC05-45B1-BA98-A4A38DA994FD}">
      <dgm:prSet/>
      <dgm:spPr/>
      <dgm:t>
        <a:bodyPr/>
        <a:lstStyle/>
        <a:p>
          <a:endParaRPr lang="en-US"/>
        </a:p>
      </dgm:t>
    </dgm:pt>
    <dgm:pt modelId="{0D5A74C6-167B-44D4-A199-44A739710DAA}" type="sibTrans" cxnId="{F034A830-AC05-45B1-BA98-A4A38DA994FD}">
      <dgm:prSet/>
      <dgm:spPr/>
      <dgm:t>
        <a:bodyPr/>
        <a:lstStyle/>
        <a:p>
          <a:endParaRPr lang="en-US"/>
        </a:p>
      </dgm:t>
    </dgm:pt>
    <dgm:pt modelId="{2668FF9D-7BBA-41D4-AE36-380E3CA8AF24}">
      <dgm:prSet custT="1"/>
      <dgm:spPr/>
      <dgm:t>
        <a:bodyPr/>
        <a:lstStyle/>
        <a:p>
          <a:r>
            <a:rPr lang="en-US" sz="2400" dirty="0"/>
            <a:t>HHS/NIH Cap</a:t>
          </a:r>
        </a:p>
      </dgm:t>
    </dgm:pt>
    <dgm:pt modelId="{1A2A14D3-F488-4F9C-9DA2-8C812DF74791}" type="parTrans" cxnId="{56758572-4810-4343-B7B6-9340A2B0EAB1}">
      <dgm:prSet/>
      <dgm:spPr/>
      <dgm:t>
        <a:bodyPr/>
        <a:lstStyle/>
        <a:p>
          <a:endParaRPr lang="en-US"/>
        </a:p>
      </dgm:t>
    </dgm:pt>
    <dgm:pt modelId="{2E17BC6C-172C-4496-BAFA-D189F73C37B8}" type="sibTrans" cxnId="{56758572-4810-4343-B7B6-9340A2B0EAB1}">
      <dgm:prSet/>
      <dgm:spPr/>
      <dgm:t>
        <a:bodyPr/>
        <a:lstStyle/>
        <a:p>
          <a:endParaRPr lang="en-US"/>
        </a:p>
      </dgm:t>
    </dgm:pt>
    <dgm:pt modelId="{4E9EF940-8CFD-465B-91B0-254BD7AB21BC}">
      <dgm:prSet/>
      <dgm:spPr/>
      <dgm:t>
        <a:bodyPr/>
        <a:lstStyle/>
        <a:p>
          <a:r>
            <a:rPr lang="en-US" sz="2800" dirty="0"/>
            <a:t>Hourly Rate &amp; Authorized Earnings</a:t>
          </a:r>
        </a:p>
      </dgm:t>
    </dgm:pt>
    <dgm:pt modelId="{7E5A580F-34FD-40F0-A904-B82DC621CD7B}" type="sibTrans" cxnId="{E6B201BE-E9A8-4BF4-B3AF-BA1D3F988BC7}">
      <dgm:prSet/>
      <dgm:spPr/>
      <dgm:t>
        <a:bodyPr/>
        <a:lstStyle/>
        <a:p>
          <a:endParaRPr lang="en-US"/>
        </a:p>
      </dgm:t>
    </dgm:pt>
    <dgm:pt modelId="{116E2A56-05C5-465E-9284-5D9FDEEC03D3}" type="parTrans" cxnId="{E6B201BE-E9A8-4BF4-B3AF-BA1D3F988BC7}">
      <dgm:prSet/>
      <dgm:spPr/>
      <dgm:t>
        <a:bodyPr/>
        <a:lstStyle/>
        <a:p>
          <a:endParaRPr lang="en-US"/>
        </a:p>
      </dgm:t>
    </dgm:pt>
    <dgm:pt modelId="{AB2A21F1-5EBD-400D-BF6B-755D310A6551}">
      <dgm:prSet/>
      <dgm:spPr/>
      <dgm:t>
        <a:bodyPr/>
        <a:lstStyle/>
        <a:p>
          <a:r>
            <a:rPr lang="en-US" sz="2800" dirty="0"/>
            <a:t>University Guidelines</a:t>
          </a:r>
        </a:p>
      </dgm:t>
    </dgm:pt>
    <dgm:pt modelId="{82DD5FD1-4DE0-4A4A-986C-821806A65355}" type="parTrans" cxnId="{4A6B6722-F2A3-4DE2-B565-87EEC68F6FDE}">
      <dgm:prSet/>
      <dgm:spPr/>
    </dgm:pt>
    <dgm:pt modelId="{64C67045-6D4F-4820-89AE-3034568081B9}" type="sibTrans" cxnId="{4A6B6722-F2A3-4DE2-B565-87EEC68F6FDE}">
      <dgm:prSet/>
      <dgm:spPr/>
    </dgm:pt>
    <dgm:pt modelId="{29B9D805-5259-433A-AF9A-376163524FBB}" type="pres">
      <dgm:prSet presAssocID="{48C79873-0B8B-4FF7-8B91-A3520C6AA738}" presName="linear" presStyleCnt="0">
        <dgm:presLayoutVars>
          <dgm:dir/>
          <dgm:animLvl val="lvl"/>
          <dgm:resizeHandles val="exact"/>
        </dgm:presLayoutVars>
      </dgm:prSet>
      <dgm:spPr/>
    </dgm:pt>
    <dgm:pt modelId="{451F9D69-48FF-4D87-B515-A0C7ADC13814}" type="pres">
      <dgm:prSet presAssocID="{089930E1-F171-439D-8760-A348303509A1}" presName="parentLin" presStyleCnt="0"/>
      <dgm:spPr/>
    </dgm:pt>
    <dgm:pt modelId="{66919695-C47C-4C88-9372-E6B7A70F3733}" type="pres">
      <dgm:prSet presAssocID="{089930E1-F171-439D-8760-A348303509A1}" presName="parentLeftMargin" presStyleLbl="node1" presStyleIdx="0" presStyleCnt="1"/>
      <dgm:spPr/>
    </dgm:pt>
    <dgm:pt modelId="{6D890E4E-4851-43D1-B185-43586750C9A4}" type="pres">
      <dgm:prSet presAssocID="{089930E1-F171-439D-8760-A348303509A1}" presName="parentText" presStyleLbl="node1" presStyleIdx="0" presStyleCnt="1" custScaleY="92927">
        <dgm:presLayoutVars>
          <dgm:chMax val="0"/>
          <dgm:bulletEnabled val="1"/>
        </dgm:presLayoutVars>
      </dgm:prSet>
      <dgm:spPr/>
    </dgm:pt>
    <dgm:pt modelId="{36FAEB36-2D43-4830-9EDA-3E29E8823CE5}" type="pres">
      <dgm:prSet presAssocID="{089930E1-F171-439D-8760-A348303509A1}" presName="negativeSpace" presStyleCnt="0"/>
      <dgm:spPr/>
    </dgm:pt>
    <dgm:pt modelId="{BCA14339-9650-4E8C-B298-828332EA8E27}" type="pres">
      <dgm:prSet presAssocID="{089930E1-F171-439D-8760-A348303509A1}" presName="childText" presStyleLbl="conFgAcc1" presStyleIdx="0" presStyleCnt="1" custLinFactNeighborX="0" custLinFactNeighborY="1220">
        <dgm:presLayoutVars>
          <dgm:bulletEnabled val="1"/>
        </dgm:presLayoutVars>
      </dgm:prSet>
      <dgm:spPr/>
    </dgm:pt>
  </dgm:ptLst>
  <dgm:cxnLst>
    <dgm:cxn modelId="{4D6BA107-200B-43AF-9E2D-426D2640EE8B}" srcId="{089930E1-F171-439D-8760-A348303509A1}" destId="{0BBA7951-588D-4CB2-82B9-A0A755FF2BDD}" srcOrd="1" destOrd="0" parTransId="{BF925594-3340-4AB3-AC3A-8C829E17A5B3}" sibTransId="{6DB46C08-725F-4B6F-9E4F-ADB99FD2EE1E}"/>
    <dgm:cxn modelId="{EA3FA01B-953E-49B5-AA7F-A38CFA99B424}" type="presOf" srcId="{089930E1-F171-439D-8760-A348303509A1}" destId="{6D890E4E-4851-43D1-B185-43586750C9A4}" srcOrd="1" destOrd="0" presId="urn:microsoft.com/office/officeart/2005/8/layout/list1"/>
    <dgm:cxn modelId="{4A6B6722-F2A3-4DE2-B565-87EEC68F6FDE}" srcId="{089930E1-F171-439D-8760-A348303509A1}" destId="{AB2A21F1-5EBD-400D-BF6B-755D310A6551}" srcOrd="3" destOrd="0" parTransId="{82DD5FD1-4DE0-4A4A-986C-821806A65355}" sibTransId="{64C67045-6D4F-4820-89AE-3034568081B9}"/>
    <dgm:cxn modelId="{E285AA2B-2BB1-47F1-B3FB-261F8E4E55F4}" srcId="{089930E1-F171-439D-8760-A348303509A1}" destId="{4D197E5A-B277-49D2-8627-D519A1CBF9A4}" srcOrd="4" destOrd="0" parTransId="{70556147-CC0C-4344-97BD-E9DC2AF5012A}" sibTransId="{319C34A3-C3C0-446B-8001-46AF2AE6ACC3}"/>
    <dgm:cxn modelId="{ADD8A92C-5E79-41CD-9777-9B0879CEB320}" srcId="{0BBA7951-588D-4CB2-82B9-A0A755FF2BDD}" destId="{DF6FBA12-7B82-4C2D-9282-D2E3A1C04B6B}" srcOrd="0" destOrd="0" parTransId="{07191540-83D1-4C9E-9493-5FEC14A0C216}" sibTransId="{60371643-2420-4379-BE77-C5CD4D44E2A2}"/>
    <dgm:cxn modelId="{F034A830-AC05-45B1-BA98-A4A38DA994FD}" srcId="{4D197E5A-B277-49D2-8627-D519A1CBF9A4}" destId="{9948E764-49BA-4078-805A-79E80A134FB1}" srcOrd="0" destOrd="0" parTransId="{8EE6823D-BD86-4E74-AEEA-187545406753}" sibTransId="{0D5A74C6-167B-44D4-A199-44A739710DAA}"/>
    <dgm:cxn modelId="{37AB7B3F-9CDB-47C5-83B7-10577CFEABBC}" type="presOf" srcId="{4E9EF940-8CFD-465B-91B0-254BD7AB21BC}" destId="{BCA14339-9650-4E8C-B298-828332EA8E27}" srcOrd="0" destOrd="4" presId="urn:microsoft.com/office/officeart/2005/8/layout/list1"/>
    <dgm:cxn modelId="{44CE755D-7AF5-46DC-906F-CACC1A09AEA4}" type="presOf" srcId="{DF6FBA12-7B82-4C2D-9282-D2E3A1C04B6B}" destId="{BCA14339-9650-4E8C-B298-828332EA8E27}" srcOrd="0" destOrd="2" presId="urn:microsoft.com/office/officeart/2005/8/layout/list1"/>
    <dgm:cxn modelId="{124C055E-1497-4B10-9B3F-80D08624EF69}" type="presOf" srcId="{4D197E5A-B277-49D2-8627-D519A1CBF9A4}" destId="{BCA14339-9650-4E8C-B298-828332EA8E27}" srcOrd="0" destOrd="7" presId="urn:microsoft.com/office/officeart/2005/8/layout/list1"/>
    <dgm:cxn modelId="{EEAAB65F-E026-47BD-A628-A6923710D29F}" type="presOf" srcId="{0610A5D7-8171-4E09-BEF2-36BDC8E8CC8A}" destId="{BCA14339-9650-4E8C-B298-828332EA8E27}" srcOrd="0" destOrd="6" presId="urn:microsoft.com/office/officeart/2005/8/layout/list1"/>
    <dgm:cxn modelId="{A6D4856E-195A-4FC3-BC1B-6D848E35B285}" type="presOf" srcId="{AB2A21F1-5EBD-400D-BF6B-755D310A6551}" destId="{BCA14339-9650-4E8C-B298-828332EA8E27}" srcOrd="0" destOrd="5" presId="urn:microsoft.com/office/officeart/2005/8/layout/list1"/>
    <dgm:cxn modelId="{B83D4F4F-BEC5-48C6-A8A1-C4B74C5441DB}" srcId="{48C79873-0B8B-4FF7-8B91-A3520C6AA738}" destId="{089930E1-F171-439D-8760-A348303509A1}" srcOrd="0" destOrd="0" parTransId="{D96426C8-092E-442C-9FDF-0417604490A0}" sibTransId="{41091A69-6450-48E7-A2C5-54BFA600F778}"/>
    <dgm:cxn modelId="{56758572-4810-4343-B7B6-9340A2B0EAB1}" srcId="{4D197E5A-B277-49D2-8627-D519A1CBF9A4}" destId="{2668FF9D-7BBA-41D4-AE36-380E3CA8AF24}" srcOrd="1" destOrd="0" parTransId="{1A2A14D3-F488-4F9C-9DA2-8C812DF74791}" sibTransId="{2E17BC6C-172C-4496-BAFA-D189F73C37B8}"/>
    <dgm:cxn modelId="{EF801380-4BBC-46EC-BF5C-32EB6966CBA7}" type="presOf" srcId="{48C79873-0B8B-4FF7-8B91-A3520C6AA738}" destId="{29B9D805-5259-433A-AF9A-376163524FBB}" srcOrd="0" destOrd="0" presId="urn:microsoft.com/office/officeart/2005/8/layout/list1"/>
    <dgm:cxn modelId="{CE44238B-29CF-42EC-867F-F378D62AAC7B}" srcId="{AB2A21F1-5EBD-400D-BF6B-755D310A6551}" destId="{0610A5D7-8171-4E09-BEF2-36BDC8E8CC8A}" srcOrd="0" destOrd="0" parTransId="{E7136707-24BD-4FC8-9A09-7014F161E08F}" sibTransId="{97C30556-55C8-4A76-8FA0-CB2530AE23BF}"/>
    <dgm:cxn modelId="{7C591393-21FB-48D1-9C7F-4D4747752DAC}" type="presOf" srcId="{9948E764-49BA-4078-805A-79E80A134FB1}" destId="{BCA14339-9650-4E8C-B298-828332EA8E27}" srcOrd="0" destOrd="8" presId="urn:microsoft.com/office/officeart/2005/8/layout/list1"/>
    <dgm:cxn modelId="{4E454099-E73C-4AF2-8DB2-929C7A8D8C5F}" srcId="{089930E1-F171-439D-8760-A348303509A1}" destId="{9734C8EE-BFA1-423E-B5EA-CF901343D0AA}" srcOrd="0" destOrd="0" parTransId="{86795715-1C21-4D77-A2E7-B77B2E92D533}" sibTransId="{F5C9E634-0895-473F-8F4F-1064B3D5DE3A}"/>
    <dgm:cxn modelId="{FE9D2AA7-C62D-49C6-89F1-C21B026F7792}" srcId="{0BBA7951-588D-4CB2-82B9-A0A755FF2BDD}" destId="{6F0B0953-CA09-4F73-A9C8-83F0FF4341CE}" srcOrd="1" destOrd="0" parTransId="{3BC432B7-38A8-45EE-B62D-6EED7093D5CF}" sibTransId="{B2629024-61BD-4946-8512-AF859BDA23A1}"/>
    <dgm:cxn modelId="{43DD3EB8-0D90-4CF7-B9E6-9D02FA831108}" type="presOf" srcId="{089930E1-F171-439D-8760-A348303509A1}" destId="{66919695-C47C-4C88-9372-E6B7A70F3733}" srcOrd="0" destOrd="0" presId="urn:microsoft.com/office/officeart/2005/8/layout/list1"/>
    <dgm:cxn modelId="{E6B201BE-E9A8-4BF4-B3AF-BA1D3F988BC7}" srcId="{089930E1-F171-439D-8760-A348303509A1}" destId="{4E9EF940-8CFD-465B-91B0-254BD7AB21BC}" srcOrd="2" destOrd="0" parTransId="{116E2A56-05C5-465E-9284-5D9FDEEC03D3}" sibTransId="{7E5A580F-34FD-40F0-A904-B82DC621CD7B}"/>
    <dgm:cxn modelId="{A223E7D2-16E2-40A7-821C-31DFCA994615}" type="presOf" srcId="{9734C8EE-BFA1-423E-B5EA-CF901343D0AA}" destId="{BCA14339-9650-4E8C-B298-828332EA8E27}" srcOrd="0" destOrd="0" presId="urn:microsoft.com/office/officeart/2005/8/layout/list1"/>
    <dgm:cxn modelId="{0031ADDC-EB58-40BE-B9E6-859E9C47B238}" type="presOf" srcId="{2668FF9D-7BBA-41D4-AE36-380E3CA8AF24}" destId="{BCA14339-9650-4E8C-B298-828332EA8E27}" srcOrd="0" destOrd="9" presId="urn:microsoft.com/office/officeart/2005/8/layout/list1"/>
    <dgm:cxn modelId="{EB16CFDD-F060-41C0-B299-44B1DE6BAFB9}" type="presOf" srcId="{0BBA7951-588D-4CB2-82B9-A0A755FF2BDD}" destId="{BCA14339-9650-4E8C-B298-828332EA8E27}" srcOrd="0" destOrd="1" presId="urn:microsoft.com/office/officeart/2005/8/layout/list1"/>
    <dgm:cxn modelId="{4ECBA1EA-927B-4500-98EC-C0817F2ACFA0}" type="presOf" srcId="{6F0B0953-CA09-4F73-A9C8-83F0FF4341CE}" destId="{BCA14339-9650-4E8C-B298-828332EA8E27}" srcOrd="0" destOrd="3" presId="urn:microsoft.com/office/officeart/2005/8/layout/list1"/>
    <dgm:cxn modelId="{D4A5CB2E-2D7A-49B5-9E96-E2771A4CED38}" type="presParOf" srcId="{29B9D805-5259-433A-AF9A-376163524FBB}" destId="{451F9D69-48FF-4D87-B515-A0C7ADC13814}" srcOrd="0" destOrd="0" presId="urn:microsoft.com/office/officeart/2005/8/layout/list1"/>
    <dgm:cxn modelId="{B928ADF6-D139-4EE3-A184-45522978C687}" type="presParOf" srcId="{451F9D69-48FF-4D87-B515-A0C7ADC13814}" destId="{66919695-C47C-4C88-9372-E6B7A70F3733}" srcOrd="0" destOrd="0" presId="urn:microsoft.com/office/officeart/2005/8/layout/list1"/>
    <dgm:cxn modelId="{1D829955-1BB7-42DC-8398-4C674891EC8B}" type="presParOf" srcId="{451F9D69-48FF-4D87-B515-A0C7ADC13814}" destId="{6D890E4E-4851-43D1-B185-43586750C9A4}" srcOrd="1" destOrd="0" presId="urn:microsoft.com/office/officeart/2005/8/layout/list1"/>
    <dgm:cxn modelId="{50074F28-A8B3-41F9-94B1-A31C019CBC10}" type="presParOf" srcId="{29B9D805-5259-433A-AF9A-376163524FBB}" destId="{36FAEB36-2D43-4830-9EDA-3E29E8823CE5}" srcOrd="1" destOrd="0" presId="urn:microsoft.com/office/officeart/2005/8/layout/list1"/>
    <dgm:cxn modelId="{751BF6C8-1AD9-4DFB-A24C-FFE6AF98935C}" type="presParOf" srcId="{29B9D805-5259-433A-AF9A-376163524FBB}" destId="{BCA14339-9650-4E8C-B298-828332EA8E2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671FEF-32BB-4C1D-BC61-A9C5648637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0E792-0C40-460C-959D-D7D016B7F221}">
      <dgm:prSet/>
      <dgm:spPr>
        <a:solidFill>
          <a:schemeClr val="accent2"/>
        </a:solidFill>
      </dgm:spPr>
      <dgm:t>
        <a:bodyPr/>
        <a:lstStyle/>
        <a:p>
          <a:r>
            <a:rPr lang="en-US"/>
            <a:t>Funding plan to include</a:t>
          </a:r>
        </a:p>
      </dgm:t>
    </dgm:pt>
    <dgm:pt modelId="{4DE37400-B87B-4589-AC09-1530A4BF95B0}" type="parTrans" cxnId="{DF3E23B7-BAC1-4F93-957B-8CA2A414E3D1}">
      <dgm:prSet/>
      <dgm:spPr/>
      <dgm:t>
        <a:bodyPr/>
        <a:lstStyle/>
        <a:p>
          <a:endParaRPr lang="en-US"/>
        </a:p>
      </dgm:t>
    </dgm:pt>
    <dgm:pt modelId="{3BFA7FB6-2A2A-43A2-B515-5DF7A4F7C200}" type="sibTrans" cxnId="{DF3E23B7-BAC1-4F93-957B-8CA2A414E3D1}">
      <dgm:prSet/>
      <dgm:spPr/>
      <dgm:t>
        <a:bodyPr/>
        <a:lstStyle/>
        <a:p>
          <a:endParaRPr lang="en-US"/>
        </a:p>
      </dgm:t>
    </dgm:pt>
    <dgm:pt modelId="{601531B5-273F-41EA-810F-DA7F0C247DBB}">
      <dgm:prSet/>
      <dgm:spPr/>
      <dgm:t>
        <a:bodyPr/>
        <a:lstStyle/>
        <a:p>
          <a:r>
            <a:rPr lang="en-US" dirty="0"/>
            <a:t>Account Numbers</a:t>
          </a:r>
        </a:p>
      </dgm:t>
    </dgm:pt>
    <dgm:pt modelId="{B0D7A6B1-C1E7-41C9-B49A-6CAA368F5610}" type="parTrans" cxnId="{C14ABDD0-669C-4A43-A324-CAF98EF640D3}">
      <dgm:prSet/>
      <dgm:spPr/>
      <dgm:t>
        <a:bodyPr/>
        <a:lstStyle/>
        <a:p>
          <a:endParaRPr lang="en-US"/>
        </a:p>
      </dgm:t>
    </dgm:pt>
    <dgm:pt modelId="{83A3B033-87CD-4E3A-95E8-28951AD3A72B}" type="sibTrans" cxnId="{C14ABDD0-669C-4A43-A324-CAF98EF640D3}">
      <dgm:prSet/>
      <dgm:spPr/>
      <dgm:t>
        <a:bodyPr/>
        <a:lstStyle/>
        <a:p>
          <a:endParaRPr lang="en-US"/>
        </a:p>
      </dgm:t>
    </dgm:pt>
    <dgm:pt modelId="{1CC49F79-6FC5-4E21-A445-C40702F16D7D}">
      <dgm:prSet/>
      <dgm:spPr/>
      <dgm:t>
        <a:bodyPr/>
        <a:lstStyle/>
        <a:p>
          <a:r>
            <a:rPr lang="en-US" dirty="0"/>
            <a:t>Dates for each account</a:t>
          </a:r>
        </a:p>
      </dgm:t>
    </dgm:pt>
    <dgm:pt modelId="{7A095765-38F8-4899-869D-49B17EE662E2}" type="parTrans" cxnId="{850963D8-61C7-4BE9-9751-8F589A8E1308}">
      <dgm:prSet/>
      <dgm:spPr/>
      <dgm:t>
        <a:bodyPr/>
        <a:lstStyle/>
        <a:p>
          <a:endParaRPr lang="en-US"/>
        </a:p>
      </dgm:t>
    </dgm:pt>
    <dgm:pt modelId="{79681153-FA82-450C-B7E3-BECC147CEC57}" type="sibTrans" cxnId="{850963D8-61C7-4BE9-9751-8F589A8E1308}">
      <dgm:prSet/>
      <dgm:spPr/>
      <dgm:t>
        <a:bodyPr/>
        <a:lstStyle/>
        <a:p>
          <a:endParaRPr lang="en-US"/>
        </a:p>
      </dgm:t>
    </dgm:pt>
    <dgm:pt modelId="{D782DA5C-B78D-40C9-B90C-83EA0052DF1A}">
      <dgm:prSet/>
      <dgm:spPr/>
      <dgm:t>
        <a:bodyPr/>
        <a:lstStyle/>
        <a:p>
          <a:r>
            <a:rPr lang="en-US" dirty="0"/>
            <a:t>Hours for each account</a:t>
          </a:r>
        </a:p>
      </dgm:t>
    </dgm:pt>
    <dgm:pt modelId="{EB4927B3-8ED8-4AA2-9A59-0231E78C9AF4}" type="parTrans" cxnId="{8D1CD995-A3DA-42AB-9A8E-2DD9E0883229}">
      <dgm:prSet/>
      <dgm:spPr/>
      <dgm:t>
        <a:bodyPr/>
        <a:lstStyle/>
        <a:p>
          <a:endParaRPr lang="en-US"/>
        </a:p>
      </dgm:t>
    </dgm:pt>
    <dgm:pt modelId="{0B6A6AF8-BC56-48A9-A400-B1D1C331AA48}" type="sibTrans" cxnId="{8D1CD995-A3DA-42AB-9A8E-2DD9E0883229}">
      <dgm:prSet/>
      <dgm:spPr/>
      <dgm:t>
        <a:bodyPr/>
        <a:lstStyle/>
        <a:p>
          <a:endParaRPr lang="en-US"/>
        </a:p>
      </dgm:t>
    </dgm:pt>
    <dgm:pt modelId="{90F7CB1B-D5F0-42F0-BDEE-5DF5E61772EF}">
      <dgm:prSet/>
      <dgm:spPr/>
      <dgm:t>
        <a:bodyPr/>
        <a:lstStyle/>
        <a:p>
          <a:r>
            <a:rPr lang="en-US" dirty="0"/>
            <a:t>Include information for </a:t>
          </a:r>
          <a:r>
            <a:rPr lang="en-US" u="sng" dirty="0"/>
            <a:t>entire</a:t>
          </a:r>
          <a:r>
            <a:rPr lang="en-US" dirty="0"/>
            <a:t> supp comp period</a:t>
          </a:r>
        </a:p>
      </dgm:t>
    </dgm:pt>
    <dgm:pt modelId="{4A6A598D-9639-4F89-9756-C45A15411CBB}" type="parTrans" cxnId="{B4917447-3C02-4B87-8604-1EB2C1150C92}">
      <dgm:prSet/>
      <dgm:spPr/>
      <dgm:t>
        <a:bodyPr/>
        <a:lstStyle/>
        <a:p>
          <a:endParaRPr lang="en-US"/>
        </a:p>
      </dgm:t>
    </dgm:pt>
    <dgm:pt modelId="{4067C576-4B97-4667-810E-3D904D9CE400}" type="sibTrans" cxnId="{B4917447-3C02-4B87-8604-1EB2C1150C92}">
      <dgm:prSet/>
      <dgm:spPr/>
      <dgm:t>
        <a:bodyPr/>
        <a:lstStyle/>
        <a:p>
          <a:endParaRPr lang="en-US"/>
        </a:p>
      </dgm:t>
    </dgm:pt>
    <dgm:pt modelId="{B2C1F862-B842-44EF-AB9D-4321808C32F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Include in Supp Comp request</a:t>
          </a:r>
        </a:p>
      </dgm:t>
    </dgm:pt>
    <dgm:pt modelId="{FBFDF4A5-CA6C-4044-AB48-D43D70C495C1}" type="parTrans" cxnId="{91B10EE3-E835-4A32-BD8D-F833786E8FF1}">
      <dgm:prSet/>
      <dgm:spPr/>
      <dgm:t>
        <a:bodyPr/>
        <a:lstStyle/>
        <a:p>
          <a:endParaRPr lang="en-US"/>
        </a:p>
      </dgm:t>
    </dgm:pt>
    <dgm:pt modelId="{7A05736D-F1A2-41B4-8458-3264E533091A}" type="sibTrans" cxnId="{91B10EE3-E835-4A32-BD8D-F833786E8FF1}">
      <dgm:prSet/>
      <dgm:spPr/>
      <dgm:t>
        <a:bodyPr/>
        <a:lstStyle/>
        <a:p>
          <a:endParaRPr lang="en-US"/>
        </a:p>
      </dgm:t>
    </dgm:pt>
    <dgm:pt modelId="{E6E8B0D4-95D3-4EBE-A536-89708B7FB4FF}">
      <dgm:prSet/>
      <dgm:spPr/>
      <dgm:t>
        <a:bodyPr/>
        <a:lstStyle/>
        <a:p>
          <a:r>
            <a:rPr lang="en-US"/>
            <a:t>Attachment (preferred)</a:t>
          </a:r>
        </a:p>
      </dgm:t>
    </dgm:pt>
    <dgm:pt modelId="{22B352EC-08C9-4F5C-B278-1468717E32D4}" type="parTrans" cxnId="{46034E69-6C9F-4923-967D-57D34DB2B5F9}">
      <dgm:prSet/>
      <dgm:spPr/>
      <dgm:t>
        <a:bodyPr/>
        <a:lstStyle/>
        <a:p>
          <a:endParaRPr lang="en-US"/>
        </a:p>
      </dgm:t>
    </dgm:pt>
    <dgm:pt modelId="{35012B3E-4FEC-4E61-A3D6-2128C0E66884}" type="sibTrans" cxnId="{46034E69-6C9F-4923-967D-57D34DB2B5F9}">
      <dgm:prSet/>
      <dgm:spPr/>
      <dgm:t>
        <a:bodyPr/>
        <a:lstStyle/>
        <a:p>
          <a:endParaRPr lang="en-US"/>
        </a:p>
      </dgm:t>
    </dgm:pt>
    <dgm:pt modelId="{78107EBE-E4F3-4E0B-B9E5-6FECD4CF8AA6}">
      <dgm:prSet/>
      <dgm:spPr/>
      <dgm:t>
        <a:bodyPr/>
        <a:lstStyle/>
        <a:p>
          <a:r>
            <a:rPr lang="en-US"/>
            <a:t>Approver comments </a:t>
          </a:r>
        </a:p>
      </dgm:t>
    </dgm:pt>
    <dgm:pt modelId="{8439C0B7-0EC2-4783-BA8F-1109A8A03252}" type="parTrans" cxnId="{AE078F9A-FAEC-4D21-B521-FBADDF925FF3}">
      <dgm:prSet/>
      <dgm:spPr/>
      <dgm:t>
        <a:bodyPr/>
        <a:lstStyle/>
        <a:p>
          <a:endParaRPr lang="en-US"/>
        </a:p>
      </dgm:t>
    </dgm:pt>
    <dgm:pt modelId="{E7F8C07F-F9D4-43FF-95E3-98A7ED555C5C}" type="sibTrans" cxnId="{AE078F9A-FAEC-4D21-B521-FBADDF925FF3}">
      <dgm:prSet/>
      <dgm:spPr/>
      <dgm:t>
        <a:bodyPr/>
        <a:lstStyle/>
        <a:p>
          <a:endParaRPr lang="en-US"/>
        </a:p>
      </dgm:t>
    </dgm:pt>
    <dgm:pt modelId="{BF6CB7A4-B962-4EDD-8C04-2C4188243DD4}">
      <dgm:prSet/>
      <dgm:spPr/>
      <dgm:t>
        <a:bodyPr/>
        <a:lstStyle/>
        <a:p>
          <a:r>
            <a:rPr lang="en-US"/>
            <a:t>Job description</a:t>
          </a:r>
        </a:p>
      </dgm:t>
    </dgm:pt>
    <dgm:pt modelId="{85B163E3-BF87-4673-BD4E-E44AAB3CE071}" type="parTrans" cxnId="{C2944757-3A6F-4132-982F-E4A146E0B160}">
      <dgm:prSet/>
      <dgm:spPr/>
      <dgm:t>
        <a:bodyPr/>
        <a:lstStyle/>
        <a:p>
          <a:endParaRPr lang="en-US"/>
        </a:p>
      </dgm:t>
    </dgm:pt>
    <dgm:pt modelId="{6CF49D20-8F9A-46CE-90F1-96F97A4B1CD6}" type="sibTrans" cxnId="{C2944757-3A6F-4132-982F-E4A146E0B160}">
      <dgm:prSet/>
      <dgm:spPr/>
      <dgm:t>
        <a:bodyPr/>
        <a:lstStyle/>
        <a:p>
          <a:endParaRPr lang="en-US"/>
        </a:p>
      </dgm:t>
    </dgm:pt>
    <dgm:pt modelId="{CE4251FD-A79E-4803-818A-1C3A165D4123}" type="pres">
      <dgm:prSet presAssocID="{9F671FEF-32BB-4C1D-BC61-A9C56486373F}" presName="linear" presStyleCnt="0">
        <dgm:presLayoutVars>
          <dgm:animLvl val="lvl"/>
          <dgm:resizeHandles val="exact"/>
        </dgm:presLayoutVars>
      </dgm:prSet>
      <dgm:spPr/>
    </dgm:pt>
    <dgm:pt modelId="{CAB8EE38-46FF-4F37-A044-A9FCF4B82783}" type="pres">
      <dgm:prSet presAssocID="{7D80E792-0C40-460C-959D-D7D016B7F2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EE8FDC-C09B-4B7A-A8F8-2F3EFC5D918B}" type="pres">
      <dgm:prSet presAssocID="{7D80E792-0C40-460C-959D-D7D016B7F221}" presName="childText" presStyleLbl="revTx" presStyleIdx="0" presStyleCnt="2">
        <dgm:presLayoutVars>
          <dgm:bulletEnabled val="1"/>
        </dgm:presLayoutVars>
      </dgm:prSet>
      <dgm:spPr/>
    </dgm:pt>
    <dgm:pt modelId="{9006BD3C-11C0-4015-ACEE-EA44DEA5A4EA}" type="pres">
      <dgm:prSet presAssocID="{B2C1F862-B842-44EF-AB9D-4321808C32F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C101826-77C0-496A-AA8A-2212A8F56F6C}" type="pres">
      <dgm:prSet presAssocID="{B2C1F862-B842-44EF-AB9D-4321808C32F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E2D8008-000D-4AA0-8376-4A6DF2F382B8}" type="presOf" srcId="{7D80E792-0C40-460C-959D-D7D016B7F221}" destId="{CAB8EE38-46FF-4F37-A044-A9FCF4B82783}" srcOrd="0" destOrd="0" presId="urn:microsoft.com/office/officeart/2005/8/layout/vList2"/>
    <dgm:cxn modelId="{16CDFE0A-952F-448C-9DE4-37119C7D6857}" type="presOf" srcId="{78107EBE-E4F3-4E0B-B9E5-6FECD4CF8AA6}" destId="{4C101826-77C0-496A-AA8A-2212A8F56F6C}" srcOrd="0" destOrd="1" presId="urn:microsoft.com/office/officeart/2005/8/layout/vList2"/>
    <dgm:cxn modelId="{94F71911-18A1-4C63-854E-5EED25B2A3F0}" type="presOf" srcId="{D782DA5C-B78D-40C9-B90C-83EA0052DF1A}" destId="{7BEE8FDC-C09B-4B7A-A8F8-2F3EFC5D918B}" srcOrd="0" destOrd="2" presId="urn:microsoft.com/office/officeart/2005/8/layout/vList2"/>
    <dgm:cxn modelId="{D5F71817-8E93-490C-B170-0FD73878FB42}" type="presOf" srcId="{E6E8B0D4-95D3-4EBE-A536-89708B7FB4FF}" destId="{4C101826-77C0-496A-AA8A-2212A8F56F6C}" srcOrd="0" destOrd="0" presId="urn:microsoft.com/office/officeart/2005/8/layout/vList2"/>
    <dgm:cxn modelId="{8ED20928-77CA-49A4-BC04-D6437F72D11C}" type="presOf" srcId="{1CC49F79-6FC5-4E21-A445-C40702F16D7D}" destId="{7BEE8FDC-C09B-4B7A-A8F8-2F3EFC5D918B}" srcOrd="0" destOrd="1" presId="urn:microsoft.com/office/officeart/2005/8/layout/vList2"/>
    <dgm:cxn modelId="{B4917447-3C02-4B87-8604-1EB2C1150C92}" srcId="{7D80E792-0C40-460C-959D-D7D016B7F221}" destId="{90F7CB1B-D5F0-42F0-BDEE-5DF5E61772EF}" srcOrd="3" destOrd="0" parTransId="{4A6A598D-9639-4F89-9756-C45A15411CBB}" sibTransId="{4067C576-4B97-4667-810E-3D904D9CE400}"/>
    <dgm:cxn modelId="{46034E69-6C9F-4923-967D-57D34DB2B5F9}" srcId="{B2C1F862-B842-44EF-AB9D-4321808C32FE}" destId="{E6E8B0D4-95D3-4EBE-A536-89708B7FB4FF}" srcOrd="0" destOrd="0" parTransId="{22B352EC-08C9-4F5C-B278-1468717E32D4}" sibTransId="{35012B3E-4FEC-4E61-A3D6-2128C0E66884}"/>
    <dgm:cxn modelId="{C2D12474-AFE7-40EA-8716-28654CB15684}" type="presOf" srcId="{BF6CB7A4-B962-4EDD-8C04-2C4188243DD4}" destId="{4C101826-77C0-496A-AA8A-2212A8F56F6C}" srcOrd="0" destOrd="2" presId="urn:microsoft.com/office/officeart/2005/8/layout/vList2"/>
    <dgm:cxn modelId="{1EB5E455-5695-4B3F-B9E6-7CC138DDEF34}" type="presOf" srcId="{90F7CB1B-D5F0-42F0-BDEE-5DF5E61772EF}" destId="{7BEE8FDC-C09B-4B7A-A8F8-2F3EFC5D918B}" srcOrd="0" destOrd="3" presId="urn:microsoft.com/office/officeart/2005/8/layout/vList2"/>
    <dgm:cxn modelId="{C2944757-3A6F-4132-982F-E4A146E0B160}" srcId="{B2C1F862-B842-44EF-AB9D-4321808C32FE}" destId="{BF6CB7A4-B962-4EDD-8C04-2C4188243DD4}" srcOrd="2" destOrd="0" parTransId="{85B163E3-BF87-4673-BD4E-E44AAB3CE071}" sibTransId="{6CF49D20-8F9A-46CE-90F1-96F97A4B1CD6}"/>
    <dgm:cxn modelId="{8D1CD995-A3DA-42AB-9A8E-2DD9E0883229}" srcId="{7D80E792-0C40-460C-959D-D7D016B7F221}" destId="{D782DA5C-B78D-40C9-B90C-83EA0052DF1A}" srcOrd="2" destOrd="0" parTransId="{EB4927B3-8ED8-4AA2-9A59-0231E78C9AF4}" sibTransId="{0B6A6AF8-BC56-48A9-A400-B1D1C331AA48}"/>
    <dgm:cxn modelId="{AE078F9A-FAEC-4D21-B521-FBADDF925FF3}" srcId="{B2C1F862-B842-44EF-AB9D-4321808C32FE}" destId="{78107EBE-E4F3-4E0B-B9E5-6FECD4CF8AA6}" srcOrd="1" destOrd="0" parTransId="{8439C0B7-0EC2-4783-BA8F-1109A8A03252}" sibTransId="{E7F8C07F-F9D4-43FF-95E3-98A7ED555C5C}"/>
    <dgm:cxn modelId="{BF028EAB-5428-4650-8017-5905DCE214C2}" type="presOf" srcId="{601531B5-273F-41EA-810F-DA7F0C247DBB}" destId="{7BEE8FDC-C09B-4B7A-A8F8-2F3EFC5D918B}" srcOrd="0" destOrd="0" presId="urn:microsoft.com/office/officeart/2005/8/layout/vList2"/>
    <dgm:cxn modelId="{DF3E23B7-BAC1-4F93-957B-8CA2A414E3D1}" srcId="{9F671FEF-32BB-4C1D-BC61-A9C56486373F}" destId="{7D80E792-0C40-460C-959D-D7D016B7F221}" srcOrd="0" destOrd="0" parTransId="{4DE37400-B87B-4589-AC09-1530A4BF95B0}" sibTransId="{3BFA7FB6-2A2A-43A2-B515-5DF7A4F7C200}"/>
    <dgm:cxn modelId="{48F36BBF-D59E-48A8-A88D-939E7F164408}" type="presOf" srcId="{9F671FEF-32BB-4C1D-BC61-A9C56486373F}" destId="{CE4251FD-A79E-4803-818A-1C3A165D4123}" srcOrd="0" destOrd="0" presId="urn:microsoft.com/office/officeart/2005/8/layout/vList2"/>
    <dgm:cxn modelId="{C14ABDD0-669C-4A43-A324-CAF98EF640D3}" srcId="{7D80E792-0C40-460C-959D-D7D016B7F221}" destId="{601531B5-273F-41EA-810F-DA7F0C247DBB}" srcOrd="0" destOrd="0" parTransId="{B0D7A6B1-C1E7-41C9-B49A-6CAA368F5610}" sibTransId="{83A3B033-87CD-4E3A-95E8-28951AD3A72B}"/>
    <dgm:cxn modelId="{850963D8-61C7-4BE9-9751-8F589A8E1308}" srcId="{7D80E792-0C40-460C-959D-D7D016B7F221}" destId="{1CC49F79-6FC5-4E21-A445-C40702F16D7D}" srcOrd="1" destOrd="0" parTransId="{7A095765-38F8-4899-869D-49B17EE662E2}" sibTransId="{79681153-FA82-450C-B7E3-BECC147CEC57}"/>
    <dgm:cxn modelId="{91B10EE3-E835-4A32-BD8D-F833786E8FF1}" srcId="{9F671FEF-32BB-4C1D-BC61-A9C56486373F}" destId="{B2C1F862-B842-44EF-AB9D-4321808C32FE}" srcOrd="1" destOrd="0" parTransId="{FBFDF4A5-CA6C-4044-AB48-D43D70C495C1}" sibTransId="{7A05736D-F1A2-41B4-8458-3264E533091A}"/>
    <dgm:cxn modelId="{B3A861FD-8E4E-43CB-93E9-1EAD3891EF61}" type="presOf" srcId="{B2C1F862-B842-44EF-AB9D-4321808C32FE}" destId="{9006BD3C-11C0-4015-ACEE-EA44DEA5A4EA}" srcOrd="0" destOrd="0" presId="urn:microsoft.com/office/officeart/2005/8/layout/vList2"/>
    <dgm:cxn modelId="{31978A0E-41D5-4D08-8C0E-439625A54A83}" type="presParOf" srcId="{CE4251FD-A79E-4803-818A-1C3A165D4123}" destId="{CAB8EE38-46FF-4F37-A044-A9FCF4B82783}" srcOrd="0" destOrd="0" presId="urn:microsoft.com/office/officeart/2005/8/layout/vList2"/>
    <dgm:cxn modelId="{66B0A013-06CC-4B1D-8F7E-DC55C55DDCDD}" type="presParOf" srcId="{CE4251FD-A79E-4803-818A-1C3A165D4123}" destId="{7BEE8FDC-C09B-4B7A-A8F8-2F3EFC5D918B}" srcOrd="1" destOrd="0" presId="urn:microsoft.com/office/officeart/2005/8/layout/vList2"/>
    <dgm:cxn modelId="{FCEE13DD-D447-4D3E-A28E-A3ED8899202C}" type="presParOf" srcId="{CE4251FD-A79E-4803-818A-1C3A165D4123}" destId="{9006BD3C-11C0-4015-ACEE-EA44DEA5A4EA}" srcOrd="2" destOrd="0" presId="urn:microsoft.com/office/officeart/2005/8/layout/vList2"/>
    <dgm:cxn modelId="{3EB242EB-5085-4063-8B8C-F09BA012051E}" type="presParOf" srcId="{CE4251FD-A79E-4803-818A-1C3A165D4123}" destId="{4C101826-77C0-496A-AA8A-2212A8F56F6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A3B30F-D9FE-4EA0-B77F-7B1865D7902A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6520D4-E823-4C33-A8A1-1463E4FDD46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Authorized Earnings Per Year 	</a:t>
          </a:r>
        </a:p>
      </dgm:t>
    </dgm:pt>
    <dgm:pt modelId="{B185537A-7B70-4288-8AA5-555F7D90731F}" type="parTrans" cxnId="{32B72CD5-AD1D-4EAC-B6C6-1F83E0DA46F7}">
      <dgm:prSet/>
      <dgm:spPr/>
      <dgm:t>
        <a:bodyPr/>
        <a:lstStyle/>
        <a:p>
          <a:endParaRPr lang="en-US"/>
        </a:p>
      </dgm:t>
    </dgm:pt>
    <dgm:pt modelId="{16DFF793-C5E7-4527-B5A4-A3A889FAFDC1}" type="sibTrans" cxnId="{32B72CD5-AD1D-4EAC-B6C6-1F83E0DA46F7}">
      <dgm:prSet/>
      <dgm:spPr/>
      <dgm:t>
        <a:bodyPr/>
        <a:lstStyle/>
        <a:p>
          <a:endParaRPr lang="en-US"/>
        </a:p>
      </dgm:t>
    </dgm:pt>
    <dgm:pt modelId="{2B06F95C-7425-4861-933A-83DEDC49C976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700" dirty="0"/>
            <a:t>Fiscal - 1/12 of annualized salary </a:t>
          </a:r>
          <a:r>
            <a:rPr lang="en-US" sz="2400" dirty="0"/>
            <a:t>(176 hours) </a:t>
          </a:r>
          <a:r>
            <a:rPr lang="en-US" sz="2700" dirty="0"/>
            <a:t>	</a:t>
          </a:r>
        </a:p>
      </dgm:t>
    </dgm:pt>
    <dgm:pt modelId="{461A9EB7-F052-47F6-8721-02C3196CAD7E}" type="parTrans" cxnId="{2BC4046F-5A0A-4460-86C8-F7CE06450BB1}">
      <dgm:prSet/>
      <dgm:spPr/>
      <dgm:t>
        <a:bodyPr/>
        <a:lstStyle/>
        <a:p>
          <a:endParaRPr lang="en-US"/>
        </a:p>
      </dgm:t>
    </dgm:pt>
    <dgm:pt modelId="{18EEFAF6-4BE9-4998-B8F1-E313B94317CF}" type="sibTrans" cxnId="{2BC4046F-5A0A-4460-86C8-F7CE06450BB1}">
      <dgm:prSet/>
      <dgm:spPr/>
      <dgm:t>
        <a:bodyPr/>
        <a:lstStyle/>
        <a:p>
          <a:endParaRPr lang="en-US"/>
        </a:p>
      </dgm:t>
    </dgm:pt>
    <dgm:pt modelId="{38FC9CDA-4691-4468-8CFB-2AE3B43A60F6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700" dirty="0"/>
            <a:t>Academic - 1/3 of annualized salary </a:t>
          </a:r>
          <a:r>
            <a:rPr lang="en-US" sz="2400" dirty="0"/>
            <a:t>(464 hours) 	</a:t>
          </a:r>
        </a:p>
      </dgm:t>
    </dgm:pt>
    <dgm:pt modelId="{ED78A9B0-08C4-4B92-954A-3937DD38BFBA}" type="parTrans" cxnId="{34E93A37-597F-4F8F-94E4-392CBDD99212}">
      <dgm:prSet/>
      <dgm:spPr/>
      <dgm:t>
        <a:bodyPr/>
        <a:lstStyle/>
        <a:p>
          <a:endParaRPr lang="en-US"/>
        </a:p>
      </dgm:t>
    </dgm:pt>
    <dgm:pt modelId="{5D6AD343-16D2-432E-9129-22737028C75B}" type="sibTrans" cxnId="{34E93A37-597F-4F8F-94E4-392CBDD99212}">
      <dgm:prSet/>
      <dgm:spPr/>
      <dgm:t>
        <a:bodyPr/>
        <a:lstStyle/>
        <a:p>
          <a:endParaRPr lang="en-US"/>
        </a:p>
      </dgm:t>
    </dgm:pt>
    <dgm:pt modelId="{8563EF94-D4C0-4109-96BE-A1D726C23E7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Supp Comp Hourly Rate Formula</a:t>
          </a:r>
        </a:p>
      </dgm:t>
    </dgm:pt>
    <dgm:pt modelId="{BD3DC17A-3E22-47AC-84A8-77DDC8460A8B}" type="parTrans" cxnId="{2FD86FAD-C3E1-49C7-9861-F532EA900E94}">
      <dgm:prSet/>
      <dgm:spPr/>
      <dgm:t>
        <a:bodyPr/>
        <a:lstStyle/>
        <a:p>
          <a:endParaRPr lang="en-US"/>
        </a:p>
      </dgm:t>
    </dgm:pt>
    <dgm:pt modelId="{A8BAB657-88EE-4626-B76C-166D1A1C037F}" type="sibTrans" cxnId="{2FD86FAD-C3E1-49C7-9861-F532EA900E94}">
      <dgm:prSet/>
      <dgm:spPr/>
      <dgm:t>
        <a:bodyPr/>
        <a:lstStyle/>
        <a:p>
          <a:endParaRPr lang="en-US"/>
        </a:p>
      </dgm:t>
    </dgm:pt>
    <dgm:pt modelId="{2E2485AB-CE6B-45AF-B2D3-09E11C7F9989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Fiscal</a:t>
          </a:r>
          <a:endParaRPr lang="en-US" sz="1800" dirty="0">
            <a:solidFill>
              <a:schemeClr val="tx1"/>
            </a:solidFill>
          </a:endParaRPr>
        </a:p>
      </dgm:t>
    </dgm:pt>
    <dgm:pt modelId="{5C124CA2-4556-4C7E-80EA-3D03A34CE8D7}" type="parTrans" cxnId="{A8259EBC-DDE4-49F9-89F2-7A3F4BCE0C88}">
      <dgm:prSet/>
      <dgm:spPr/>
      <dgm:t>
        <a:bodyPr/>
        <a:lstStyle/>
        <a:p>
          <a:endParaRPr lang="en-US"/>
        </a:p>
      </dgm:t>
    </dgm:pt>
    <dgm:pt modelId="{25762783-F903-41E8-A927-A5B3F6AC4F3B}" type="sibTrans" cxnId="{A8259EBC-DDE4-49F9-89F2-7A3F4BCE0C88}">
      <dgm:prSet/>
      <dgm:spPr/>
      <dgm:t>
        <a:bodyPr/>
        <a:lstStyle/>
        <a:p>
          <a:endParaRPr lang="en-US"/>
        </a:p>
      </dgm:t>
    </dgm:pt>
    <dgm:pt modelId="{9FA9D1DC-BE2F-4BF9-AACC-0084A968310C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Academic</a:t>
          </a:r>
        </a:p>
      </dgm:t>
    </dgm:pt>
    <dgm:pt modelId="{6FA43219-FA20-41C2-9B8B-B5DF97EE26D2}" type="parTrans" cxnId="{37431672-8B37-469D-8D20-952F38D0B059}">
      <dgm:prSet/>
      <dgm:spPr/>
      <dgm:t>
        <a:bodyPr/>
        <a:lstStyle/>
        <a:p>
          <a:endParaRPr lang="en-US"/>
        </a:p>
      </dgm:t>
    </dgm:pt>
    <dgm:pt modelId="{EBF9EC99-9EA3-40DE-B6A8-400CF83337B2}" type="sibTrans" cxnId="{37431672-8B37-469D-8D20-952F38D0B059}">
      <dgm:prSet/>
      <dgm:spPr/>
      <dgm:t>
        <a:bodyPr/>
        <a:lstStyle/>
        <a:p>
          <a:endParaRPr lang="en-US"/>
        </a:p>
      </dgm:t>
    </dgm:pt>
    <dgm:pt modelId="{5FE515FE-C974-4F26-9706-B1D1D1BB9AF9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Annualized salary / 2088</a:t>
          </a:r>
          <a:endParaRPr lang="en-US" sz="1800" dirty="0">
            <a:solidFill>
              <a:schemeClr val="tx1"/>
            </a:solidFill>
          </a:endParaRPr>
        </a:p>
      </dgm:t>
    </dgm:pt>
    <dgm:pt modelId="{06783046-FAC8-4BFF-9524-BED832239D96}" type="parTrans" cxnId="{844ABFBA-3F19-4B78-A0A0-1EB8BBA05092}">
      <dgm:prSet/>
      <dgm:spPr/>
    </dgm:pt>
    <dgm:pt modelId="{09F620E2-39FB-4602-B900-5B6C52A69D2A}" type="sibTrans" cxnId="{844ABFBA-3F19-4B78-A0A0-1EB8BBA05092}">
      <dgm:prSet/>
      <dgm:spPr/>
    </dgm:pt>
    <dgm:pt modelId="{8D2BE6CA-E17B-47EE-B300-FFAB4F68AA72}">
      <dgm:prSet custT="1"/>
      <dgm:spPr>
        <a:ln>
          <a:solidFill>
            <a:schemeClr val="accent2"/>
          </a:solidFill>
        </a:ln>
      </dgm:spPr>
      <dgm:t>
        <a:bodyPr/>
        <a:lstStyle/>
        <a:p>
          <a:pPr>
            <a:buFontTx/>
            <a:buNone/>
          </a:pPr>
          <a:r>
            <a:rPr lang="en-US" sz="1800" dirty="0">
              <a:solidFill>
                <a:schemeClr val="tx1"/>
              </a:solidFill>
            </a:rPr>
            <a:t>	(2088 for FY21, may vary by FY)</a:t>
          </a:r>
        </a:p>
      </dgm:t>
    </dgm:pt>
    <dgm:pt modelId="{360C05DA-F8B9-4A9D-B903-0CDA9F7784A1}" type="parTrans" cxnId="{CBD82086-69BC-4B77-9C87-39907B233E62}">
      <dgm:prSet/>
      <dgm:spPr/>
    </dgm:pt>
    <dgm:pt modelId="{9AC8429C-E022-4739-B8FE-77CCEEB03D3F}" type="sibTrans" cxnId="{CBD82086-69BC-4B77-9C87-39907B233E62}">
      <dgm:prSet/>
      <dgm:spPr/>
    </dgm:pt>
    <dgm:pt modelId="{D614EA00-FC32-4698-AAB9-8927C19AD720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Annualized salary * .00072 	</a:t>
          </a:r>
        </a:p>
      </dgm:t>
    </dgm:pt>
    <dgm:pt modelId="{E97B8420-C3FE-4AA5-920D-7ED93019C3B6}" type="parTrans" cxnId="{8641C247-62EE-4B6D-8E1F-2AE68D4D5963}">
      <dgm:prSet/>
      <dgm:spPr/>
    </dgm:pt>
    <dgm:pt modelId="{9E29427F-D1BA-4D5F-A12B-F3AAA7BCF31E}" type="sibTrans" cxnId="{8641C247-62EE-4B6D-8E1F-2AE68D4D5963}">
      <dgm:prSet/>
      <dgm:spPr/>
    </dgm:pt>
    <dgm:pt modelId="{92AD6305-54C8-4EC6-9514-7CD6B03A6AF4}" type="pres">
      <dgm:prSet presAssocID="{E7A3B30F-D9FE-4EA0-B77F-7B1865D7902A}" presName="linear" presStyleCnt="0">
        <dgm:presLayoutVars>
          <dgm:dir/>
          <dgm:animLvl val="lvl"/>
          <dgm:resizeHandles val="exact"/>
        </dgm:presLayoutVars>
      </dgm:prSet>
      <dgm:spPr/>
    </dgm:pt>
    <dgm:pt modelId="{9442CA02-C3D6-48AD-91F8-76FA351B2645}" type="pres">
      <dgm:prSet presAssocID="{756520D4-E823-4C33-A8A1-1463E4FDD461}" presName="parentLin" presStyleCnt="0"/>
      <dgm:spPr/>
    </dgm:pt>
    <dgm:pt modelId="{D3E71C09-E629-4EE4-96B0-2BFDB910D6D3}" type="pres">
      <dgm:prSet presAssocID="{756520D4-E823-4C33-A8A1-1463E4FDD461}" presName="parentLeftMargin" presStyleLbl="node1" presStyleIdx="0" presStyleCnt="2"/>
      <dgm:spPr/>
    </dgm:pt>
    <dgm:pt modelId="{4D8ACADC-3E87-48A0-95B1-BA7BA68E3318}" type="pres">
      <dgm:prSet presAssocID="{756520D4-E823-4C33-A8A1-1463E4FDD4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B4E59-905D-4833-AA33-A869E104B9E8}" type="pres">
      <dgm:prSet presAssocID="{756520D4-E823-4C33-A8A1-1463E4FDD461}" presName="negativeSpace" presStyleCnt="0"/>
      <dgm:spPr/>
    </dgm:pt>
    <dgm:pt modelId="{132215C9-6547-4DAC-BFF4-7AF385EE9261}" type="pres">
      <dgm:prSet presAssocID="{756520D4-E823-4C33-A8A1-1463E4FDD461}" presName="childText" presStyleLbl="conFgAcc1" presStyleIdx="0" presStyleCnt="2">
        <dgm:presLayoutVars>
          <dgm:bulletEnabled val="1"/>
        </dgm:presLayoutVars>
      </dgm:prSet>
      <dgm:spPr/>
    </dgm:pt>
    <dgm:pt modelId="{FF83FEB3-2DD0-4660-B246-B17ABAE88C8A}" type="pres">
      <dgm:prSet presAssocID="{16DFF793-C5E7-4527-B5A4-A3A889FAFDC1}" presName="spaceBetweenRectangles" presStyleCnt="0"/>
      <dgm:spPr/>
    </dgm:pt>
    <dgm:pt modelId="{D68BE049-DDED-44BD-9A06-3361FE839D9D}" type="pres">
      <dgm:prSet presAssocID="{8563EF94-D4C0-4109-96BE-A1D726C23E7E}" presName="parentLin" presStyleCnt="0"/>
      <dgm:spPr/>
    </dgm:pt>
    <dgm:pt modelId="{59EDF105-70C6-4F0E-88E0-48FF08DD4D4B}" type="pres">
      <dgm:prSet presAssocID="{8563EF94-D4C0-4109-96BE-A1D726C23E7E}" presName="parentLeftMargin" presStyleLbl="node1" presStyleIdx="0" presStyleCnt="2"/>
      <dgm:spPr/>
    </dgm:pt>
    <dgm:pt modelId="{2F65D908-B69D-40A2-9457-D34D44806C94}" type="pres">
      <dgm:prSet presAssocID="{8563EF94-D4C0-4109-96BE-A1D726C23E7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0D43CD3-D844-49AE-B082-77379E59F6F2}" type="pres">
      <dgm:prSet presAssocID="{8563EF94-D4C0-4109-96BE-A1D726C23E7E}" presName="negativeSpace" presStyleCnt="0"/>
      <dgm:spPr/>
    </dgm:pt>
    <dgm:pt modelId="{388691AA-1036-4FCA-9B3F-EB271DA46148}" type="pres">
      <dgm:prSet presAssocID="{8563EF94-D4C0-4109-96BE-A1D726C23E7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2ECA209-6A69-44A0-BEC1-EDD0D3B36E4B}" type="presOf" srcId="{D614EA00-FC32-4698-AAB9-8927C19AD720}" destId="{388691AA-1036-4FCA-9B3F-EB271DA46148}" srcOrd="0" destOrd="4" presId="urn:microsoft.com/office/officeart/2005/8/layout/list1"/>
    <dgm:cxn modelId="{A0D2140B-527F-4F5A-A8FD-EA75FAA0D9EA}" type="presOf" srcId="{5FE515FE-C974-4F26-9706-B1D1D1BB9AF9}" destId="{388691AA-1036-4FCA-9B3F-EB271DA46148}" srcOrd="0" destOrd="1" presId="urn:microsoft.com/office/officeart/2005/8/layout/list1"/>
    <dgm:cxn modelId="{34E93A37-597F-4F8F-94E4-392CBDD99212}" srcId="{756520D4-E823-4C33-A8A1-1463E4FDD461}" destId="{38FC9CDA-4691-4468-8CFB-2AE3B43A60F6}" srcOrd="1" destOrd="0" parTransId="{ED78A9B0-08C4-4B92-954A-3937DD38BFBA}" sibTransId="{5D6AD343-16D2-432E-9129-22737028C75B}"/>
    <dgm:cxn modelId="{B8BD2C3D-A5D3-49C8-831B-72666635083B}" type="presOf" srcId="{38FC9CDA-4691-4468-8CFB-2AE3B43A60F6}" destId="{132215C9-6547-4DAC-BFF4-7AF385EE9261}" srcOrd="0" destOrd="1" presId="urn:microsoft.com/office/officeart/2005/8/layout/list1"/>
    <dgm:cxn modelId="{8E9D2641-70FC-4106-AD2D-0864EC1EA41E}" type="presOf" srcId="{E7A3B30F-D9FE-4EA0-B77F-7B1865D7902A}" destId="{92AD6305-54C8-4EC6-9514-7CD6B03A6AF4}" srcOrd="0" destOrd="0" presId="urn:microsoft.com/office/officeart/2005/8/layout/list1"/>
    <dgm:cxn modelId="{8641C247-62EE-4B6D-8E1F-2AE68D4D5963}" srcId="{9FA9D1DC-BE2F-4BF9-AACC-0084A968310C}" destId="{D614EA00-FC32-4698-AAB9-8927C19AD720}" srcOrd="0" destOrd="0" parTransId="{E97B8420-C3FE-4AA5-920D-7ED93019C3B6}" sibTransId="{9E29427F-D1BA-4D5F-A12B-F3AAA7BCF31E}"/>
    <dgm:cxn modelId="{10128349-107F-43EA-951C-89C469162E0A}" type="presOf" srcId="{756520D4-E823-4C33-A8A1-1463E4FDD461}" destId="{D3E71C09-E629-4EE4-96B0-2BFDB910D6D3}" srcOrd="0" destOrd="0" presId="urn:microsoft.com/office/officeart/2005/8/layout/list1"/>
    <dgm:cxn modelId="{2BC4046F-5A0A-4460-86C8-F7CE06450BB1}" srcId="{756520D4-E823-4C33-A8A1-1463E4FDD461}" destId="{2B06F95C-7425-4861-933A-83DEDC49C976}" srcOrd="0" destOrd="0" parTransId="{461A9EB7-F052-47F6-8721-02C3196CAD7E}" sibTransId="{18EEFAF6-4BE9-4998-B8F1-E313B94317CF}"/>
    <dgm:cxn modelId="{37431672-8B37-469D-8D20-952F38D0B059}" srcId="{8563EF94-D4C0-4109-96BE-A1D726C23E7E}" destId="{9FA9D1DC-BE2F-4BF9-AACC-0084A968310C}" srcOrd="1" destOrd="0" parTransId="{6FA43219-FA20-41C2-9B8B-B5DF97EE26D2}" sibTransId="{EBF9EC99-9EA3-40DE-B6A8-400CF83337B2}"/>
    <dgm:cxn modelId="{AC13F17A-2372-4CB8-9D08-C5338C10D5D5}" type="presOf" srcId="{756520D4-E823-4C33-A8A1-1463E4FDD461}" destId="{4D8ACADC-3E87-48A0-95B1-BA7BA68E3318}" srcOrd="1" destOrd="0" presId="urn:microsoft.com/office/officeart/2005/8/layout/list1"/>
    <dgm:cxn modelId="{CBD82086-69BC-4B77-9C87-39907B233E62}" srcId="{5FE515FE-C974-4F26-9706-B1D1D1BB9AF9}" destId="{8D2BE6CA-E17B-47EE-B300-FFAB4F68AA72}" srcOrd="0" destOrd="0" parTransId="{360C05DA-F8B9-4A9D-B903-0CDA9F7784A1}" sibTransId="{9AC8429C-E022-4739-B8FE-77CCEEB03D3F}"/>
    <dgm:cxn modelId="{4227DBA3-778D-48F2-8485-2B0D9637B1B6}" type="presOf" srcId="{2B06F95C-7425-4861-933A-83DEDC49C976}" destId="{132215C9-6547-4DAC-BFF4-7AF385EE9261}" srcOrd="0" destOrd="0" presId="urn:microsoft.com/office/officeart/2005/8/layout/list1"/>
    <dgm:cxn modelId="{2FD86FAD-C3E1-49C7-9861-F532EA900E94}" srcId="{E7A3B30F-D9FE-4EA0-B77F-7B1865D7902A}" destId="{8563EF94-D4C0-4109-96BE-A1D726C23E7E}" srcOrd="1" destOrd="0" parTransId="{BD3DC17A-3E22-47AC-84A8-77DDC8460A8B}" sibTransId="{A8BAB657-88EE-4626-B76C-166D1A1C037F}"/>
    <dgm:cxn modelId="{CBA51BAE-FD43-49B8-A9E0-868ACB5F3354}" type="presOf" srcId="{8563EF94-D4C0-4109-96BE-A1D726C23E7E}" destId="{59EDF105-70C6-4F0E-88E0-48FF08DD4D4B}" srcOrd="0" destOrd="0" presId="urn:microsoft.com/office/officeart/2005/8/layout/list1"/>
    <dgm:cxn modelId="{844ABFBA-3F19-4B78-A0A0-1EB8BBA05092}" srcId="{2E2485AB-CE6B-45AF-B2D3-09E11C7F9989}" destId="{5FE515FE-C974-4F26-9706-B1D1D1BB9AF9}" srcOrd="0" destOrd="0" parTransId="{06783046-FAC8-4BFF-9524-BED832239D96}" sibTransId="{09F620E2-39FB-4602-B900-5B6C52A69D2A}"/>
    <dgm:cxn modelId="{A8259EBC-DDE4-49F9-89F2-7A3F4BCE0C88}" srcId="{8563EF94-D4C0-4109-96BE-A1D726C23E7E}" destId="{2E2485AB-CE6B-45AF-B2D3-09E11C7F9989}" srcOrd="0" destOrd="0" parTransId="{5C124CA2-4556-4C7E-80EA-3D03A34CE8D7}" sibTransId="{25762783-F903-41E8-A927-A5B3F6AC4F3B}"/>
    <dgm:cxn modelId="{6CF2A3CA-D911-493A-B23E-E8E791AFE855}" type="presOf" srcId="{8563EF94-D4C0-4109-96BE-A1D726C23E7E}" destId="{2F65D908-B69D-40A2-9457-D34D44806C94}" srcOrd="1" destOrd="0" presId="urn:microsoft.com/office/officeart/2005/8/layout/list1"/>
    <dgm:cxn modelId="{32B72CD5-AD1D-4EAC-B6C6-1F83E0DA46F7}" srcId="{E7A3B30F-D9FE-4EA0-B77F-7B1865D7902A}" destId="{756520D4-E823-4C33-A8A1-1463E4FDD461}" srcOrd="0" destOrd="0" parTransId="{B185537A-7B70-4288-8AA5-555F7D90731F}" sibTransId="{16DFF793-C5E7-4527-B5A4-A3A889FAFDC1}"/>
    <dgm:cxn modelId="{525104EE-84C4-4336-8C64-CA6386358B29}" type="presOf" srcId="{2E2485AB-CE6B-45AF-B2D3-09E11C7F9989}" destId="{388691AA-1036-4FCA-9B3F-EB271DA46148}" srcOrd="0" destOrd="0" presId="urn:microsoft.com/office/officeart/2005/8/layout/list1"/>
    <dgm:cxn modelId="{3C8F45F9-86FE-4B5A-B302-E644C4B5BAA5}" type="presOf" srcId="{9FA9D1DC-BE2F-4BF9-AACC-0084A968310C}" destId="{388691AA-1036-4FCA-9B3F-EB271DA46148}" srcOrd="0" destOrd="3" presId="urn:microsoft.com/office/officeart/2005/8/layout/list1"/>
    <dgm:cxn modelId="{99C33AFC-5512-4096-8B78-5C1D66141166}" type="presOf" srcId="{8D2BE6CA-E17B-47EE-B300-FFAB4F68AA72}" destId="{388691AA-1036-4FCA-9B3F-EB271DA46148}" srcOrd="0" destOrd="2" presId="urn:microsoft.com/office/officeart/2005/8/layout/list1"/>
    <dgm:cxn modelId="{4CD35A8D-6189-4437-9A97-83035CA083DE}" type="presParOf" srcId="{92AD6305-54C8-4EC6-9514-7CD6B03A6AF4}" destId="{9442CA02-C3D6-48AD-91F8-76FA351B2645}" srcOrd="0" destOrd="0" presId="urn:microsoft.com/office/officeart/2005/8/layout/list1"/>
    <dgm:cxn modelId="{61BE701D-76C4-45E5-B23B-96F5DA2DF595}" type="presParOf" srcId="{9442CA02-C3D6-48AD-91F8-76FA351B2645}" destId="{D3E71C09-E629-4EE4-96B0-2BFDB910D6D3}" srcOrd="0" destOrd="0" presId="urn:microsoft.com/office/officeart/2005/8/layout/list1"/>
    <dgm:cxn modelId="{8659A3B7-36DA-428F-AABE-86E16A91CBF0}" type="presParOf" srcId="{9442CA02-C3D6-48AD-91F8-76FA351B2645}" destId="{4D8ACADC-3E87-48A0-95B1-BA7BA68E3318}" srcOrd="1" destOrd="0" presId="urn:microsoft.com/office/officeart/2005/8/layout/list1"/>
    <dgm:cxn modelId="{76C5EB48-7F4F-4160-B787-FF003365A9AB}" type="presParOf" srcId="{92AD6305-54C8-4EC6-9514-7CD6B03A6AF4}" destId="{7C0B4E59-905D-4833-AA33-A869E104B9E8}" srcOrd="1" destOrd="0" presId="urn:microsoft.com/office/officeart/2005/8/layout/list1"/>
    <dgm:cxn modelId="{CE8A5508-4502-48B9-B647-FE924BDDFD21}" type="presParOf" srcId="{92AD6305-54C8-4EC6-9514-7CD6B03A6AF4}" destId="{132215C9-6547-4DAC-BFF4-7AF385EE9261}" srcOrd="2" destOrd="0" presId="urn:microsoft.com/office/officeart/2005/8/layout/list1"/>
    <dgm:cxn modelId="{8E407117-23A7-4543-A402-B6CE1CAD2C21}" type="presParOf" srcId="{92AD6305-54C8-4EC6-9514-7CD6B03A6AF4}" destId="{FF83FEB3-2DD0-4660-B246-B17ABAE88C8A}" srcOrd="3" destOrd="0" presId="urn:microsoft.com/office/officeart/2005/8/layout/list1"/>
    <dgm:cxn modelId="{B4D40664-94F2-43D5-8A74-7C3B5B6A3106}" type="presParOf" srcId="{92AD6305-54C8-4EC6-9514-7CD6B03A6AF4}" destId="{D68BE049-DDED-44BD-9A06-3361FE839D9D}" srcOrd="4" destOrd="0" presId="urn:microsoft.com/office/officeart/2005/8/layout/list1"/>
    <dgm:cxn modelId="{5871FAA8-DBC4-4CE9-82ED-AAD1F6731BB3}" type="presParOf" srcId="{D68BE049-DDED-44BD-9A06-3361FE839D9D}" destId="{59EDF105-70C6-4F0E-88E0-48FF08DD4D4B}" srcOrd="0" destOrd="0" presId="urn:microsoft.com/office/officeart/2005/8/layout/list1"/>
    <dgm:cxn modelId="{FCC39B4D-0A8E-47E7-9217-9248165F4022}" type="presParOf" srcId="{D68BE049-DDED-44BD-9A06-3361FE839D9D}" destId="{2F65D908-B69D-40A2-9457-D34D44806C94}" srcOrd="1" destOrd="0" presId="urn:microsoft.com/office/officeart/2005/8/layout/list1"/>
    <dgm:cxn modelId="{3B61F735-C80A-4CE4-A709-001C4807C6D6}" type="presParOf" srcId="{92AD6305-54C8-4EC6-9514-7CD6B03A6AF4}" destId="{20D43CD3-D844-49AE-B082-77379E59F6F2}" srcOrd="5" destOrd="0" presId="urn:microsoft.com/office/officeart/2005/8/layout/list1"/>
    <dgm:cxn modelId="{3053360F-8692-4CB7-86E8-71F6D87416B5}" type="presParOf" srcId="{92AD6305-54C8-4EC6-9514-7CD6B03A6AF4}" destId="{388691AA-1036-4FCA-9B3F-EB271DA4614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C79873-0B8B-4FF7-8B91-A3520C6AA73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9930E1-F171-439D-8760-A348303509A1}">
      <dgm:prSet custT="1"/>
      <dgm:spPr>
        <a:solidFill>
          <a:schemeClr val="accent3"/>
        </a:solidFill>
      </dgm:spPr>
      <dgm:t>
        <a:bodyPr/>
        <a:lstStyle/>
        <a:p>
          <a:r>
            <a:rPr lang="en-US" sz="3800" dirty="0"/>
            <a:t>Employee Eligibility</a:t>
          </a:r>
        </a:p>
      </dgm:t>
    </dgm:pt>
    <dgm:pt modelId="{D96426C8-092E-442C-9FDF-0417604490A0}" type="parTrans" cxnId="{B83D4F4F-BEC5-48C6-A8A1-C4B74C5441DB}">
      <dgm:prSet/>
      <dgm:spPr/>
      <dgm:t>
        <a:bodyPr/>
        <a:lstStyle/>
        <a:p>
          <a:endParaRPr lang="en-US"/>
        </a:p>
      </dgm:t>
    </dgm:pt>
    <dgm:pt modelId="{41091A69-6450-48E7-A2C5-54BFA600F778}" type="sibTrans" cxnId="{B83D4F4F-BEC5-48C6-A8A1-C4B74C5441DB}">
      <dgm:prSet/>
      <dgm:spPr/>
      <dgm:t>
        <a:bodyPr/>
        <a:lstStyle/>
        <a:p>
          <a:endParaRPr lang="en-US"/>
        </a:p>
      </dgm:t>
    </dgm:pt>
    <dgm:pt modelId="{9734C8EE-BFA1-423E-B5EA-CF901343D0AA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Employment Type</a:t>
          </a:r>
        </a:p>
      </dgm:t>
    </dgm:pt>
    <dgm:pt modelId="{86795715-1C21-4D77-A2E7-B77B2E92D533}" type="parTrans" cxnId="{4E454099-E73C-4AF2-8DB2-929C7A8D8C5F}">
      <dgm:prSet/>
      <dgm:spPr/>
      <dgm:t>
        <a:bodyPr/>
        <a:lstStyle/>
        <a:p>
          <a:endParaRPr lang="en-US"/>
        </a:p>
      </dgm:t>
    </dgm:pt>
    <dgm:pt modelId="{F5C9E634-0895-473F-8F4F-1064B3D5DE3A}" type="sibTrans" cxnId="{4E454099-E73C-4AF2-8DB2-929C7A8D8C5F}">
      <dgm:prSet/>
      <dgm:spPr/>
      <dgm:t>
        <a:bodyPr/>
        <a:lstStyle/>
        <a:p>
          <a:endParaRPr lang="en-US"/>
        </a:p>
      </dgm:t>
    </dgm:pt>
    <dgm:pt modelId="{E83A160D-BB42-473F-8E50-05E005F61E8F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Appointment Period</a:t>
          </a:r>
        </a:p>
      </dgm:t>
    </dgm:pt>
    <dgm:pt modelId="{7750A3CD-9D6A-4C3D-96E4-7C9CF476E218}" type="parTrans" cxnId="{E1ED08E0-2620-4550-ADE6-A9F1B1C7250E}">
      <dgm:prSet/>
      <dgm:spPr/>
      <dgm:t>
        <a:bodyPr/>
        <a:lstStyle/>
        <a:p>
          <a:endParaRPr lang="en-US"/>
        </a:p>
      </dgm:t>
    </dgm:pt>
    <dgm:pt modelId="{AB08ED37-B7F6-4C53-B991-72DB99C9FF2F}" type="sibTrans" cxnId="{E1ED08E0-2620-4550-ADE6-A9F1B1C7250E}">
      <dgm:prSet/>
      <dgm:spPr/>
      <dgm:t>
        <a:bodyPr/>
        <a:lstStyle/>
        <a:p>
          <a:endParaRPr lang="en-US"/>
        </a:p>
      </dgm:t>
    </dgm:pt>
    <dgm:pt modelId="{3C741EDF-167C-4AB6-9574-0438F2139E9F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Immigration Status</a:t>
          </a:r>
        </a:p>
      </dgm:t>
    </dgm:pt>
    <dgm:pt modelId="{92BB0132-5D23-4983-A7E3-975A865582A8}" type="parTrans" cxnId="{3267BD53-27D8-480A-8438-A76A18279177}">
      <dgm:prSet/>
      <dgm:spPr/>
      <dgm:t>
        <a:bodyPr/>
        <a:lstStyle/>
        <a:p>
          <a:endParaRPr lang="en-US"/>
        </a:p>
      </dgm:t>
    </dgm:pt>
    <dgm:pt modelId="{A5FBB03D-97E2-4A0E-A1D7-B44B3AAEC76C}" type="sibTrans" cxnId="{3267BD53-27D8-480A-8438-A76A18279177}">
      <dgm:prSet/>
      <dgm:spPr/>
      <dgm:t>
        <a:bodyPr/>
        <a:lstStyle/>
        <a:p>
          <a:endParaRPr lang="en-US"/>
        </a:p>
      </dgm:t>
    </dgm:pt>
    <dgm:pt modelId="{5C9C7C5D-ED42-4CD4-AE46-27E43B996B2D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E-Verify</a:t>
          </a:r>
        </a:p>
      </dgm:t>
    </dgm:pt>
    <dgm:pt modelId="{7EA1791A-92C7-4E2F-A3FD-42A917BBB8AE}" type="parTrans" cxnId="{57919605-D5C7-4E55-8C9B-18AABEF43661}">
      <dgm:prSet/>
      <dgm:spPr/>
      <dgm:t>
        <a:bodyPr/>
        <a:lstStyle/>
        <a:p>
          <a:endParaRPr lang="en-US"/>
        </a:p>
      </dgm:t>
    </dgm:pt>
    <dgm:pt modelId="{2C180F0A-A8A5-40B4-B5AB-C4B7386C0AD0}" type="sibTrans" cxnId="{57919605-D5C7-4E55-8C9B-18AABEF43661}">
      <dgm:prSet/>
      <dgm:spPr/>
      <dgm:t>
        <a:bodyPr/>
        <a:lstStyle/>
        <a:p>
          <a:endParaRPr lang="en-US"/>
        </a:p>
      </dgm:t>
    </dgm:pt>
    <dgm:pt modelId="{24992653-B6A6-425B-8D05-0B388D11C4AE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Faculty, Staff</a:t>
          </a:r>
        </a:p>
      </dgm:t>
    </dgm:pt>
    <dgm:pt modelId="{E9273F19-AA8D-4E48-85E4-C3F5CD06F4D1}" type="parTrans" cxnId="{20AF6993-1651-494E-8621-FC8C772C3496}">
      <dgm:prSet/>
      <dgm:spPr/>
      <dgm:t>
        <a:bodyPr/>
        <a:lstStyle/>
        <a:p>
          <a:endParaRPr lang="en-US"/>
        </a:p>
      </dgm:t>
    </dgm:pt>
    <dgm:pt modelId="{7B0CA5FD-AAD3-4B24-A915-B361D995EB1A}" type="sibTrans" cxnId="{20AF6993-1651-494E-8621-FC8C772C3496}">
      <dgm:prSet/>
      <dgm:spPr/>
      <dgm:t>
        <a:bodyPr/>
        <a:lstStyle/>
        <a:p>
          <a:endParaRPr lang="en-US"/>
        </a:p>
      </dgm:t>
    </dgm:pt>
    <dgm:pt modelId="{0759FBFA-3016-451A-BE93-B8DBC130D9F8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400" dirty="0"/>
            <a:t>Fiscal, Academic</a:t>
          </a:r>
        </a:p>
      </dgm:t>
    </dgm:pt>
    <dgm:pt modelId="{E693530D-9674-46CA-9C2A-97A210224049}" type="parTrans" cxnId="{AD3862C4-4F8E-4123-9BA6-9041BC18F4E6}">
      <dgm:prSet/>
      <dgm:spPr/>
      <dgm:t>
        <a:bodyPr/>
        <a:lstStyle/>
        <a:p>
          <a:endParaRPr lang="en-US"/>
        </a:p>
      </dgm:t>
    </dgm:pt>
    <dgm:pt modelId="{9F9BFFB1-1483-42AF-8800-4013AC748A2E}" type="sibTrans" cxnId="{AD3862C4-4F8E-4123-9BA6-9041BC18F4E6}">
      <dgm:prSet/>
      <dgm:spPr/>
      <dgm:t>
        <a:bodyPr/>
        <a:lstStyle/>
        <a:p>
          <a:endParaRPr lang="en-US"/>
        </a:p>
      </dgm:t>
    </dgm:pt>
    <dgm:pt modelId="{9525E0A6-41A7-4F17-AC41-0AF4D190A06E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International Faculty &amp; Scholars Office</a:t>
          </a:r>
        </a:p>
      </dgm:t>
    </dgm:pt>
    <dgm:pt modelId="{862048AF-C285-40BA-9742-50EB47A1ED09}" type="parTrans" cxnId="{3AC9A087-2B01-4443-BFC3-F729C8C16E6A}">
      <dgm:prSet/>
      <dgm:spPr/>
      <dgm:t>
        <a:bodyPr/>
        <a:lstStyle/>
        <a:p>
          <a:endParaRPr lang="en-US"/>
        </a:p>
      </dgm:t>
    </dgm:pt>
    <dgm:pt modelId="{8BD191AF-0820-40E7-B7C9-C5DC20137994}" type="sibTrans" cxnId="{3AC9A087-2B01-4443-BFC3-F729C8C16E6A}">
      <dgm:prSet/>
      <dgm:spPr/>
      <dgm:t>
        <a:bodyPr/>
        <a:lstStyle/>
        <a:p>
          <a:endParaRPr lang="en-US"/>
        </a:p>
      </dgm:t>
    </dgm:pt>
    <dgm:pt modelId="{6BBD6E45-3E4D-48AC-892F-41DDC181CFCB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800" dirty="0"/>
            <a:t>Previous Earned Supp Comp</a:t>
          </a:r>
        </a:p>
      </dgm:t>
    </dgm:pt>
    <dgm:pt modelId="{7BE81351-E32C-477D-9542-421952B2B6E8}" type="parTrans" cxnId="{DC1D48AA-02DE-469E-B1F5-BE6DFD773D4E}">
      <dgm:prSet/>
      <dgm:spPr/>
      <dgm:t>
        <a:bodyPr/>
        <a:lstStyle/>
        <a:p>
          <a:endParaRPr lang="en-US"/>
        </a:p>
      </dgm:t>
    </dgm:pt>
    <dgm:pt modelId="{7C7AEB4C-2130-431A-A205-DC275102CC66}" type="sibTrans" cxnId="{DC1D48AA-02DE-469E-B1F5-BE6DFD773D4E}">
      <dgm:prSet/>
      <dgm:spPr/>
      <dgm:t>
        <a:bodyPr/>
        <a:lstStyle/>
        <a:p>
          <a:endParaRPr lang="en-US"/>
        </a:p>
      </dgm:t>
    </dgm:pt>
    <dgm:pt modelId="{29B9D805-5259-433A-AF9A-376163524FBB}" type="pres">
      <dgm:prSet presAssocID="{48C79873-0B8B-4FF7-8B91-A3520C6AA738}" presName="linear" presStyleCnt="0">
        <dgm:presLayoutVars>
          <dgm:dir/>
          <dgm:animLvl val="lvl"/>
          <dgm:resizeHandles val="exact"/>
        </dgm:presLayoutVars>
      </dgm:prSet>
      <dgm:spPr/>
    </dgm:pt>
    <dgm:pt modelId="{451F9D69-48FF-4D87-B515-A0C7ADC13814}" type="pres">
      <dgm:prSet presAssocID="{089930E1-F171-439D-8760-A348303509A1}" presName="parentLin" presStyleCnt="0"/>
      <dgm:spPr/>
    </dgm:pt>
    <dgm:pt modelId="{66919695-C47C-4C88-9372-E6B7A70F3733}" type="pres">
      <dgm:prSet presAssocID="{089930E1-F171-439D-8760-A348303509A1}" presName="parentLeftMargin" presStyleLbl="node1" presStyleIdx="0" presStyleCnt="1"/>
      <dgm:spPr/>
    </dgm:pt>
    <dgm:pt modelId="{6D890E4E-4851-43D1-B185-43586750C9A4}" type="pres">
      <dgm:prSet presAssocID="{089930E1-F171-439D-8760-A348303509A1}" presName="parentText" presStyleLbl="node1" presStyleIdx="0" presStyleCnt="1" custScaleY="54434" custLinFactNeighborX="-16895" custLinFactNeighborY="-22097">
        <dgm:presLayoutVars>
          <dgm:chMax val="0"/>
          <dgm:bulletEnabled val="1"/>
        </dgm:presLayoutVars>
      </dgm:prSet>
      <dgm:spPr/>
    </dgm:pt>
    <dgm:pt modelId="{36FAEB36-2D43-4830-9EDA-3E29E8823CE5}" type="pres">
      <dgm:prSet presAssocID="{089930E1-F171-439D-8760-A348303509A1}" presName="negativeSpace" presStyleCnt="0"/>
      <dgm:spPr/>
    </dgm:pt>
    <dgm:pt modelId="{BCA14339-9650-4E8C-B298-828332EA8E27}" type="pres">
      <dgm:prSet presAssocID="{089930E1-F171-439D-8760-A348303509A1}" presName="childText" presStyleLbl="conFgAcc1" presStyleIdx="0" presStyleCnt="1" custLinFactNeighborX="0" custLinFactNeighborY="1220">
        <dgm:presLayoutVars>
          <dgm:bulletEnabled val="1"/>
        </dgm:presLayoutVars>
      </dgm:prSet>
      <dgm:spPr/>
    </dgm:pt>
  </dgm:ptLst>
  <dgm:cxnLst>
    <dgm:cxn modelId="{57919605-D5C7-4E55-8C9B-18AABEF43661}" srcId="{089930E1-F171-439D-8760-A348303509A1}" destId="{5C9C7C5D-ED42-4CD4-AE46-27E43B996B2D}" srcOrd="4" destOrd="0" parTransId="{7EA1791A-92C7-4E2F-A3FD-42A917BBB8AE}" sibTransId="{2C180F0A-A8A5-40B4-B5AB-C4B7386C0AD0}"/>
    <dgm:cxn modelId="{EA3FA01B-953E-49B5-AA7F-A38CFA99B424}" type="presOf" srcId="{089930E1-F171-439D-8760-A348303509A1}" destId="{6D890E4E-4851-43D1-B185-43586750C9A4}" srcOrd="1" destOrd="0" presId="urn:microsoft.com/office/officeart/2005/8/layout/list1"/>
    <dgm:cxn modelId="{DF906824-8D0C-45DE-9A1A-218BF3DA2A2F}" type="presOf" srcId="{6BBD6E45-3E4D-48AC-892F-41DDC181CFCB}" destId="{BCA14339-9650-4E8C-B298-828332EA8E27}" srcOrd="0" destOrd="4" presId="urn:microsoft.com/office/officeart/2005/8/layout/list1"/>
    <dgm:cxn modelId="{E17DAD4A-AD25-4FDB-9901-4A7F4DC34ABE}" type="presOf" srcId="{E83A160D-BB42-473F-8E50-05E005F61E8F}" destId="{BCA14339-9650-4E8C-B298-828332EA8E27}" srcOrd="0" destOrd="2" presId="urn:microsoft.com/office/officeart/2005/8/layout/list1"/>
    <dgm:cxn modelId="{B83D4F4F-BEC5-48C6-A8A1-C4B74C5441DB}" srcId="{48C79873-0B8B-4FF7-8B91-A3520C6AA738}" destId="{089930E1-F171-439D-8760-A348303509A1}" srcOrd="0" destOrd="0" parTransId="{D96426C8-092E-442C-9FDF-0417604490A0}" sibTransId="{41091A69-6450-48E7-A2C5-54BFA600F778}"/>
    <dgm:cxn modelId="{3267BD53-27D8-480A-8438-A76A18279177}" srcId="{089930E1-F171-439D-8760-A348303509A1}" destId="{3C741EDF-167C-4AB6-9574-0438F2139E9F}" srcOrd="3" destOrd="0" parTransId="{92BB0132-5D23-4983-A7E3-975A865582A8}" sibTransId="{A5FBB03D-97E2-4A0E-A1D7-B44B3AAEC76C}"/>
    <dgm:cxn modelId="{EF801380-4BBC-46EC-BF5C-32EB6966CBA7}" type="presOf" srcId="{48C79873-0B8B-4FF7-8B91-A3520C6AA738}" destId="{29B9D805-5259-433A-AF9A-376163524FBB}" srcOrd="0" destOrd="0" presId="urn:microsoft.com/office/officeart/2005/8/layout/list1"/>
    <dgm:cxn modelId="{3AC9A087-2B01-4443-BFC3-F729C8C16E6A}" srcId="{3C741EDF-167C-4AB6-9574-0438F2139E9F}" destId="{9525E0A6-41A7-4F17-AC41-0AF4D190A06E}" srcOrd="0" destOrd="0" parTransId="{862048AF-C285-40BA-9742-50EB47A1ED09}" sibTransId="{8BD191AF-0820-40E7-B7C9-C5DC20137994}"/>
    <dgm:cxn modelId="{20AF6993-1651-494E-8621-FC8C772C3496}" srcId="{9734C8EE-BFA1-423E-B5EA-CF901343D0AA}" destId="{24992653-B6A6-425B-8D05-0B388D11C4AE}" srcOrd="0" destOrd="0" parTransId="{E9273F19-AA8D-4E48-85E4-C3F5CD06F4D1}" sibTransId="{7B0CA5FD-AAD3-4B24-A915-B361D995EB1A}"/>
    <dgm:cxn modelId="{4E454099-E73C-4AF2-8DB2-929C7A8D8C5F}" srcId="{089930E1-F171-439D-8760-A348303509A1}" destId="{9734C8EE-BFA1-423E-B5EA-CF901343D0AA}" srcOrd="0" destOrd="0" parTransId="{86795715-1C21-4D77-A2E7-B77B2E92D533}" sibTransId="{F5C9E634-0895-473F-8F4F-1064B3D5DE3A}"/>
    <dgm:cxn modelId="{EDAABAA6-CAB3-44C9-8A61-B0435A6E999F}" type="presOf" srcId="{3C741EDF-167C-4AB6-9574-0438F2139E9F}" destId="{BCA14339-9650-4E8C-B298-828332EA8E27}" srcOrd="0" destOrd="5" presId="urn:microsoft.com/office/officeart/2005/8/layout/list1"/>
    <dgm:cxn modelId="{DC1D48AA-02DE-469E-B1F5-BE6DFD773D4E}" srcId="{089930E1-F171-439D-8760-A348303509A1}" destId="{6BBD6E45-3E4D-48AC-892F-41DDC181CFCB}" srcOrd="2" destOrd="0" parTransId="{7BE81351-E32C-477D-9542-421952B2B6E8}" sibTransId="{7C7AEB4C-2130-431A-A205-DC275102CC66}"/>
    <dgm:cxn modelId="{43DD3EB8-0D90-4CF7-B9E6-9D02FA831108}" type="presOf" srcId="{089930E1-F171-439D-8760-A348303509A1}" destId="{66919695-C47C-4C88-9372-E6B7A70F3733}" srcOrd="0" destOrd="0" presId="urn:microsoft.com/office/officeart/2005/8/layout/list1"/>
    <dgm:cxn modelId="{AD3862C4-4F8E-4123-9BA6-9041BC18F4E6}" srcId="{E83A160D-BB42-473F-8E50-05E005F61E8F}" destId="{0759FBFA-3016-451A-BE93-B8DBC130D9F8}" srcOrd="0" destOrd="0" parTransId="{E693530D-9674-46CA-9C2A-97A210224049}" sibTransId="{9F9BFFB1-1483-42AF-8800-4013AC748A2E}"/>
    <dgm:cxn modelId="{FF6DD1C5-4196-47C6-B11B-3AD1B795E150}" type="presOf" srcId="{24992653-B6A6-425B-8D05-0B388D11C4AE}" destId="{BCA14339-9650-4E8C-B298-828332EA8E27}" srcOrd="0" destOrd="1" presId="urn:microsoft.com/office/officeart/2005/8/layout/list1"/>
    <dgm:cxn modelId="{A223E7D2-16E2-40A7-821C-31DFCA994615}" type="presOf" srcId="{9734C8EE-BFA1-423E-B5EA-CF901343D0AA}" destId="{BCA14339-9650-4E8C-B298-828332EA8E27}" srcOrd="0" destOrd="0" presId="urn:microsoft.com/office/officeart/2005/8/layout/list1"/>
    <dgm:cxn modelId="{77E5FDD5-6829-49CD-BF47-C143F41D697A}" type="presOf" srcId="{0759FBFA-3016-451A-BE93-B8DBC130D9F8}" destId="{BCA14339-9650-4E8C-B298-828332EA8E27}" srcOrd="0" destOrd="3" presId="urn:microsoft.com/office/officeart/2005/8/layout/list1"/>
    <dgm:cxn modelId="{3AD4B0D8-BBA7-4423-817C-A4C7934A2BD2}" type="presOf" srcId="{5C9C7C5D-ED42-4CD4-AE46-27E43B996B2D}" destId="{BCA14339-9650-4E8C-B298-828332EA8E27}" srcOrd="0" destOrd="7" presId="urn:microsoft.com/office/officeart/2005/8/layout/list1"/>
    <dgm:cxn modelId="{864B0CD9-5F43-415C-9DD8-C6A13FFFA76D}" type="presOf" srcId="{9525E0A6-41A7-4F17-AC41-0AF4D190A06E}" destId="{BCA14339-9650-4E8C-B298-828332EA8E27}" srcOrd="0" destOrd="6" presId="urn:microsoft.com/office/officeart/2005/8/layout/list1"/>
    <dgm:cxn modelId="{E1ED08E0-2620-4550-ADE6-A9F1B1C7250E}" srcId="{089930E1-F171-439D-8760-A348303509A1}" destId="{E83A160D-BB42-473F-8E50-05E005F61E8F}" srcOrd="1" destOrd="0" parTransId="{7750A3CD-9D6A-4C3D-96E4-7C9CF476E218}" sibTransId="{AB08ED37-B7F6-4C53-B991-72DB99C9FF2F}"/>
    <dgm:cxn modelId="{D4A5CB2E-2D7A-49B5-9E96-E2771A4CED38}" type="presParOf" srcId="{29B9D805-5259-433A-AF9A-376163524FBB}" destId="{451F9D69-48FF-4D87-B515-A0C7ADC13814}" srcOrd="0" destOrd="0" presId="urn:microsoft.com/office/officeart/2005/8/layout/list1"/>
    <dgm:cxn modelId="{B928ADF6-D139-4EE3-A184-45522978C687}" type="presParOf" srcId="{451F9D69-48FF-4D87-B515-A0C7ADC13814}" destId="{66919695-C47C-4C88-9372-E6B7A70F3733}" srcOrd="0" destOrd="0" presId="urn:microsoft.com/office/officeart/2005/8/layout/list1"/>
    <dgm:cxn modelId="{1D829955-1BB7-42DC-8398-4C674891EC8B}" type="presParOf" srcId="{451F9D69-48FF-4D87-B515-A0C7ADC13814}" destId="{6D890E4E-4851-43D1-B185-43586750C9A4}" srcOrd="1" destOrd="0" presId="urn:microsoft.com/office/officeart/2005/8/layout/list1"/>
    <dgm:cxn modelId="{50074F28-A8B3-41F9-94B1-A31C019CBC10}" type="presParOf" srcId="{29B9D805-5259-433A-AF9A-376163524FBB}" destId="{36FAEB36-2D43-4830-9EDA-3E29E8823CE5}" srcOrd="1" destOrd="0" presId="urn:microsoft.com/office/officeart/2005/8/layout/list1"/>
    <dgm:cxn modelId="{751BF6C8-1AD9-4DFB-A24C-FFE6AF98935C}" type="presParOf" srcId="{29B9D805-5259-433A-AF9A-376163524FBB}" destId="{BCA14339-9650-4E8C-B298-828332EA8E2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5FCE6D-4EB1-4BBE-B4A7-63836391D3C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44069A5-644B-4DF4-B61F-C814C2F88B9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tx1"/>
              </a:solidFill>
            </a:rPr>
            <a:t>Faculty / Appointed</a:t>
          </a:r>
        </a:p>
      </dgm:t>
    </dgm:pt>
    <dgm:pt modelId="{F3A34D3E-0C1E-4BE7-9570-82F91D30D516}" type="parTrans" cxnId="{A4D04893-1843-4089-B22B-68CA186C1898}">
      <dgm:prSet/>
      <dgm:spPr/>
      <dgm:t>
        <a:bodyPr/>
        <a:lstStyle/>
        <a:p>
          <a:endParaRPr lang="en-US"/>
        </a:p>
      </dgm:t>
    </dgm:pt>
    <dgm:pt modelId="{128EBCAE-0EB9-43DC-917E-5C7AE16E543B}" type="sibTrans" cxnId="{A4D04893-1843-4089-B22B-68CA186C1898}">
      <dgm:prSet/>
      <dgm:spPr/>
      <dgm:t>
        <a:bodyPr/>
        <a:lstStyle/>
        <a:p>
          <a:endParaRPr lang="en-US"/>
        </a:p>
      </dgm:t>
    </dgm:pt>
    <dgm:pt modelId="{A693CFF3-76F0-41FA-A804-A3308C2CAA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Academic vs. Fiscal Appointments</a:t>
          </a:r>
        </a:p>
      </dgm:t>
    </dgm:pt>
    <dgm:pt modelId="{06330DDF-ADE0-487F-832C-E3D5F2A4B91D}" type="parTrans" cxnId="{BCC60CE6-8E3C-46FB-B913-86BE528A504C}">
      <dgm:prSet/>
      <dgm:spPr/>
      <dgm:t>
        <a:bodyPr/>
        <a:lstStyle/>
        <a:p>
          <a:endParaRPr lang="en-US"/>
        </a:p>
      </dgm:t>
    </dgm:pt>
    <dgm:pt modelId="{873E926E-EEF4-4CAB-9EFD-03FF80301203}" type="sibTrans" cxnId="{BCC60CE6-8E3C-46FB-B913-86BE528A504C}">
      <dgm:prSet/>
      <dgm:spPr/>
      <dgm:t>
        <a:bodyPr/>
        <a:lstStyle/>
        <a:p>
          <a:endParaRPr lang="en-US"/>
        </a:p>
      </dgm:t>
    </dgm:pt>
    <dgm:pt modelId="{CEB7F4D5-4108-46DE-A228-00FB66CDE0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University Staff</a:t>
          </a:r>
        </a:p>
      </dgm:t>
    </dgm:pt>
    <dgm:pt modelId="{863ED5A3-DADD-4289-AFB9-57095FF47CF2}" type="parTrans" cxnId="{81F5DB22-BC29-44AA-83F8-62600CE9C44D}">
      <dgm:prSet/>
      <dgm:spPr/>
      <dgm:t>
        <a:bodyPr/>
        <a:lstStyle/>
        <a:p>
          <a:endParaRPr lang="en-US"/>
        </a:p>
      </dgm:t>
    </dgm:pt>
    <dgm:pt modelId="{F1A217BF-BF56-4217-90DB-1DDCDF957CEE}" type="sibTrans" cxnId="{81F5DB22-BC29-44AA-83F8-62600CE9C44D}">
      <dgm:prSet/>
      <dgm:spPr/>
      <dgm:t>
        <a:bodyPr/>
        <a:lstStyle/>
        <a:p>
          <a:endParaRPr lang="en-US"/>
        </a:p>
      </dgm:t>
    </dgm:pt>
    <dgm:pt modelId="{5806CEC4-5299-4B92-939B-2D1F19DFD37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Graduate Associates</a:t>
          </a:r>
        </a:p>
      </dgm:t>
    </dgm:pt>
    <dgm:pt modelId="{9313D789-C4B0-420F-BAFB-B58111811511}" type="parTrans" cxnId="{2C4ED419-0DE8-4E4D-89C8-296B44DA760B}">
      <dgm:prSet/>
      <dgm:spPr/>
      <dgm:t>
        <a:bodyPr/>
        <a:lstStyle/>
        <a:p>
          <a:endParaRPr lang="en-US"/>
        </a:p>
      </dgm:t>
    </dgm:pt>
    <dgm:pt modelId="{167AC189-FFDA-426C-97E1-F5130332048F}" type="sibTrans" cxnId="{2C4ED419-0DE8-4E4D-89C8-296B44DA760B}">
      <dgm:prSet/>
      <dgm:spPr/>
      <dgm:t>
        <a:bodyPr/>
        <a:lstStyle/>
        <a:p>
          <a:endParaRPr lang="en-US"/>
        </a:p>
      </dgm:t>
    </dgm:pt>
    <dgm:pt modelId="{62225DFB-892F-4558-A90F-8466E3CEE483}" type="pres">
      <dgm:prSet presAssocID="{445FCE6D-4EB1-4BBE-B4A7-63836391D3CE}" presName="root" presStyleCnt="0">
        <dgm:presLayoutVars>
          <dgm:dir/>
          <dgm:resizeHandles val="exact"/>
        </dgm:presLayoutVars>
      </dgm:prSet>
      <dgm:spPr/>
    </dgm:pt>
    <dgm:pt modelId="{FCCF5D76-CF54-4AD6-9739-9E79E3A54DB9}" type="pres">
      <dgm:prSet presAssocID="{A44069A5-644B-4DF4-B61F-C814C2F88B90}" presName="compNode" presStyleCnt="0"/>
      <dgm:spPr/>
    </dgm:pt>
    <dgm:pt modelId="{9DE76EE6-FB4D-4C60-B951-B6C3FA75A1BF}" type="pres">
      <dgm:prSet presAssocID="{A44069A5-644B-4DF4-B61F-C814C2F88B9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788E68FF-9BA6-40FB-A43C-3951FF037AC2}" type="pres">
      <dgm:prSet presAssocID="{A44069A5-644B-4DF4-B61F-C814C2F88B90}" presName="iconSpace" presStyleCnt="0"/>
      <dgm:spPr/>
    </dgm:pt>
    <dgm:pt modelId="{34F65512-6E00-476C-AE97-082123356D7C}" type="pres">
      <dgm:prSet presAssocID="{A44069A5-644B-4DF4-B61F-C814C2F88B90}" presName="parTx" presStyleLbl="revTx" presStyleIdx="0" presStyleCnt="6">
        <dgm:presLayoutVars>
          <dgm:chMax val="0"/>
          <dgm:chPref val="0"/>
        </dgm:presLayoutVars>
      </dgm:prSet>
      <dgm:spPr/>
    </dgm:pt>
    <dgm:pt modelId="{C68C2EE8-09E0-4F9B-981F-4C53C1EB8F63}" type="pres">
      <dgm:prSet presAssocID="{A44069A5-644B-4DF4-B61F-C814C2F88B90}" presName="txSpace" presStyleCnt="0"/>
      <dgm:spPr/>
    </dgm:pt>
    <dgm:pt modelId="{A1C1BDF6-437A-4D97-B70C-E110F57398D0}" type="pres">
      <dgm:prSet presAssocID="{A44069A5-644B-4DF4-B61F-C814C2F88B90}" presName="desTx" presStyleLbl="revTx" presStyleIdx="1" presStyleCnt="6">
        <dgm:presLayoutVars/>
      </dgm:prSet>
      <dgm:spPr/>
    </dgm:pt>
    <dgm:pt modelId="{69B28095-13A3-47F8-B261-3E0BB84F0547}" type="pres">
      <dgm:prSet presAssocID="{128EBCAE-0EB9-43DC-917E-5C7AE16E543B}" presName="sibTrans" presStyleCnt="0"/>
      <dgm:spPr/>
    </dgm:pt>
    <dgm:pt modelId="{371C664A-2D48-4582-9436-F68F81D9590D}" type="pres">
      <dgm:prSet presAssocID="{CEB7F4D5-4108-46DE-A228-00FB66CDE067}" presName="compNode" presStyleCnt="0"/>
      <dgm:spPr/>
    </dgm:pt>
    <dgm:pt modelId="{E48A56C1-F425-4F92-A181-A3C16970EB63}" type="pres">
      <dgm:prSet presAssocID="{CEB7F4D5-4108-46DE-A228-00FB66CDE06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9F55F95-6410-41BC-A375-2555A99F1EF4}" type="pres">
      <dgm:prSet presAssocID="{CEB7F4D5-4108-46DE-A228-00FB66CDE067}" presName="iconSpace" presStyleCnt="0"/>
      <dgm:spPr/>
    </dgm:pt>
    <dgm:pt modelId="{08801D84-66BD-4DAC-A56F-8E83064B9B4D}" type="pres">
      <dgm:prSet presAssocID="{CEB7F4D5-4108-46DE-A228-00FB66CDE067}" presName="parTx" presStyleLbl="revTx" presStyleIdx="2" presStyleCnt="6">
        <dgm:presLayoutVars>
          <dgm:chMax val="0"/>
          <dgm:chPref val="0"/>
        </dgm:presLayoutVars>
      </dgm:prSet>
      <dgm:spPr/>
    </dgm:pt>
    <dgm:pt modelId="{79288F24-2F31-4A24-B402-FCE4FD359CD0}" type="pres">
      <dgm:prSet presAssocID="{CEB7F4D5-4108-46DE-A228-00FB66CDE067}" presName="txSpace" presStyleCnt="0"/>
      <dgm:spPr/>
    </dgm:pt>
    <dgm:pt modelId="{A059EF1B-1151-448F-9E8D-C6FE8FB90116}" type="pres">
      <dgm:prSet presAssocID="{CEB7F4D5-4108-46DE-A228-00FB66CDE067}" presName="desTx" presStyleLbl="revTx" presStyleIdx="3" presStyleCnt="6">
        <dgm:presLayoutVars/>
      </dgm:prSet>
      <dgm:spPr/>
    </dgm:pt>
    <dgm:pt modelId="{6F062EB7-106C-416D-AD27-14EBF9C3D8B9}" type="pres">
      <dgm:prSet presAssocID="{F1A217BF-BF56-4217-90DB-1DDCDF957CEE}" presName="sibTrans" presStyleCnt="0"/>
      <dgm:spPr/>
    </dgm:pt>
    <dgm:pt modelId="{9E194F9F-2F5D-4AC2-8EE8-5B41442453B4}" type="pres">
      <dgm:prSet presAssocID="{5806CEC4-5299-4B92-939B-2D1F19DFD379}" presName="compNode" presStyleCnt="0"/>
      <dgm:spPr/>
    </dgm:pt>
    <dgm:pt modelId="{CDFBF3F8-0AEE-411D-961F-1FF89861AE8F}" type="pres">
      <dgm:prSet presAssocID="{5806CEC4-5299-4B92-939B-2D1F19DFD37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08BC3A3A-3E9C-401C-BCF6-50E491CA7026}" type="pres">
      <dgm:prSet presAssocID="{5806CEC4-5299-4B92-939B-2D1F19DFD379}" presName="iconSpace" presStyleCnt="0"/>
      <dgm:spPr/>
    </dgm:pt>
    <dgm:pt modelId="{22E83D3A-D2A5-4FD9-8716-A015CDAFFE24}" type="pres">
      <dgm:prSet presAssocID="{5806CEC4-5299-4B92-939B-2D1F19DFD379}" presName="parTx" presStyleLbl="revTx" presStyleIdx="4" presStyleCnt="6">
        <dgm:presLayoutVars>
          <dgm:chMax val="0"/>
          <dgm:chPref val="0"/>
        </dgm:presLayoutVars>
      </dgm:prSet>
      <dgm:spPr/>
    </dgm:pt>
    <dgm:pt modelId="{67490D1D-AD6D-4A99-ABED-AB2516F451FA}" type="pres">
      <dgm:prSet presAssocID="{5806CEC4-5299-4B92-939B-2D1F19DFD379}" presName="txSpace" presStyleCnt="0"/>
      <dgm:spPr/>
    </dgm:pt>
    <dgm:pt modelId="{F1D1B9BD-0F83-4709-B284-39496DB3C0FF}" type="pres">
      <dgm:prSet presAssocID="{5806CEC4-5299-4B92-939B-2D1F19DFD379}" presName="desTx" presStyleLbl="revTx" presStyleIdx="5" presStyleCnt="6">
        <dgm:presLayoutVars/>
      </dgm:prSet>
      <dgm:spPr/>
    </dgm:pt>
  </dgm:ptLst>
  <dgm:cxnLst>
    <dgm:cxn modelId="{2C4ED419-0DE8-4E4D-89C8-296B44DA760B}" srcId="{445FCE6D-4EB1-4BBE-B4A7-63836391D3CE}" destId="{5806CEC4-5299-4B92-939B-2D1F19DFD379}" srcOrd="2" destOrd="0" parTransId="{9313D789-C4B0-420F-BAFB-B58111811511}" sibTransId="{167AC189-FFDA-426C-97E1-F5130332048F}"/>
    <dgm:cxn modelId="{B5638A1C-739D-458E-A869-865C4DB496BD}" type="presOf" srcId="{CEB7F4D5-4108-46DE-A228-00FB66CDE067}" destId="{08801D84-66BD-4DAC-A56F-8E83064B9B4D}" srcOrd="0" destOrd="0" presId="urn:microsoft.com/office/officeart/2018/5/layout/CenteredIconLabelDescriptionList"/>
    <dgm:cxn modelId="{81F5DB22-BC29-44AA-83F8-62600CE9C44D}" srcId="{445FCE6D-4EB1-4BBE-B4A7-63836391D3CE}" destId="{CEB7F4D5-4108-46DE-A228-00FB66CDE067}" srcOrd="1" destOrd="0" parTransId="{863ED5A3-DADD-4289-AFB9-57095FF47CF2}" sibTransId="{F1A217BF-BF56-4217-90DB-1DDCDF957CEE}"/>
    <dgm:cxn modelId="{EA67B536-B1EA-4EC5-B693-7E3D8BAA7C7E}" type="presOf" srcId="{A44069A5-644B-4DF4-B61F-C814C2F88B90}" destId="{34F65512-6E00-476C-AE97-082123356D7C}" srcOrd="0" destOrd="0" presId="urn:microsoft.com/office/officeart/2018/5/layout/CenteredIconLabelDescriptionList"/>
    <dgm:cxn modelId="{C14C2938-0517-4953-8147-026655277D57}" type="presOf" srcId="{A693CFF3-76F0-41FA-A804-A3308C2CAA34}" destId="{A1C1BDF6-437A-4D97-B70C-E110F57398D0}" srcOrd="0" destOrd="0" presId="urn:microsoft.com/office/officeart/2018/5/layout/CenteredIconLabelDescriptionList"/>
    <dgm:cxn modelId="{A4D04893-1843-4089-B22B-68CA186C1898}" srcId="{445FCE6D-4EB1-4BBE-B4A7-63836391D3CE}" destId="{A44069A5-644B-4DF4-B61F-C814C2F88B90}" srcOrd="0" destOrd="0" parTransId="{F3A34D3E-0C1E-4BE7-9570-82F91D30D516}" sibTransId="{128EBCAE-0EB9-43DC-917E-5C7AE16E543B}"/>
    <dgm:cxn modelId="{20FDEAAB-4205-4830-965C-5000E1220902}" type="presOf" srcId="{5806CEC4-5299-4B92-939B-2D1F19DFD379}" destId="{22E83D3A-D2A5-4FD9-8716-A015CDAFFE24}" srcOrd="0" destOrd="0" presId="urn:microsoft.com/office/officeart/2018/5/layout/CenteredIconLabelDescriptionList"/>
    <dgm:cxn modelId="{15700FB6-854F-4E9C-86B5-3B277A26CC2E}" type="presOf" srcId="{445FCE6D-4EB1-4BBE-B4A7-63836391D3CE}" destId="{62225DFB-892F-4558-A90F-8466E3CEE483}" srcOrd="0" destOrd="0" presId="urn:microsoft.com/office/officeart/2018/5/layout/CenteredIconLabelDescriptionList"/>
    <dgm:cxn modelId="{BCC60CE6-8E3C-46FB-B913-86BE528A504C}" srcId="{A44069A5-644B-4DF4-B61F-C814C2F88B90}" destId="{A693CFF3-76F0-41FA-A804-A3308C2CAA34}" srcOrd="0" destOrd="0" parTransId="{06330DDF-ADE0-487F-832C-E3D5F2A4B91D}" sibTransId="{873E926E-EEF4-4CAB-9EFD-03FF80301203}"/>
    <dgm:cxn modelId="{6383C3C5-27CD-4CB9-8131-54302B2B437C}" type="presParOf" srcId="{62225DFB-892F-4558-A90F-8466E3CEE483}" destId="{FCCF5D76-CF54-4AD6-9739-9E79E3A54DB9}" srcOrd="0" destOrd="0" presId="urn:microsoft.com/office/officeart/2018/5/layout/CenteredIconLabelDescriptionList"/>
    <dgm:cxn modelId="{811B2AF4-CCD1-42C2-BCF3-92F5C6A70B63}" type="presParOf" srcId="{FCCF5D76-CF54-4AD6-9739-9E79E3A54DB9}" destId="{9DE76EE6-FB4D-4C60-B951-B6C3FA75A1BF}" srcOrd="0" destOrd="0" presId="urn:microsoft.com/office/officeart/2018/5/layout/CenteredIconLabelDescriptionList"/>
    <dgm:cxn modelId="{1413836F-7E86-4D64-81C4-CC09E1D001BA}" type="presParOf" srcId="{FCCF5D76-CF54-4AD6-9739-9E79E3A54DB9}" destId="{788E68FF-9BA6-40FB-A43C-3951FF037AC2}" srcOrd="1" destOrd="0" presId="urn:microsoft.com/office/officeart/2018/5/layout/CenteredIconLabelDescriptionList"/>
    <dgm:cxn modelId="{316DC48D-F4CF-4797-BAA4-C3A638D6B161}" type="presParOf" srcId="{FCCF5D76-CF54-4AD6-9739-9E79E3A54DB9}" destId="{34F65512-6E00-476C-AE97-082123356D7C}" srcOrd="2" destOrd="0" presId="urn:microsoft.com/office/officeart/2018/5/layout/CenteredIconLabelDescriptionList"/>
    <dgm:cxn modelId="{379FBE7A-E883-41D4-8531-A0A465CAC656}" type="presParOf" srcId="{FCCF5D76-CF54-4AD6-9739-9E79E3A54DB9}" destId="{C68C2EE8-09E0-4F9B-981F-4C53C1EB8F63}" srcOrd="3" destOrd="0" presId="urn:microsoft.com/office/officeart/2018/5/layout/CenteredIconLabelDescriptionList"/>
    <dgm:cxn modelId="{567BAB2D-B010-43EA-988A-6916D2A6889D}" type="presParOf" srcId="{FCCF5D76-CF54-4AD6-9739-9E79E3A54DB9}" destId="{A1C1BDF6-437A-4D97-B70C-E110F57398D0}" srcOrd="4" destOrd="0" presId="urn:microsoft.com/office/officeart/2018/5/layout/CenteredIconLabelDescriptionList"/>
    <dgm:cxn modelId="{301A5D3A-B5C7-4B10-A39E-0B4A55430194}" type="presParOf" srcId="{62225DFB-892F-4558-A90F-8466E3CEE483}" destId="{69B28095-13A3-47F8-B261-3E0BB84F0547}" srcOrd="1" destOrd="0" presId="urn:microsoft.com/office/officeart/2018/5/layout/CenteredIconLabelDescriptionList"/>
    <dgm:cxn modelId="{612C07DD-80BD-44FE-BEEB-E6F0BED93B79}" type="presParOf" srcId="{62225DFB-892F-4558-A90F-8466E3CEE483}" destId="{371C664A-2D48-4582-9436-F68F81D9590D}" srcOrd="2" destOrd="0" presId="urn:microsoft.com/office/officeart/2018/5/layout/CenteredIconLabelDescriptionList"/>
    <dgm:cxn modelId="{38F86569-BDB4-486F-A44C-7E4C4C82A91B}" type="presParOf" srcId="{371C664A-2D48-4582-9436-F68F81D9590D}" destId="{E48A56C1-F425-4F92-A181-A3C16970EB63}" srcOrd="0" destOrd="0" presId="urn:microsoft.com/office/officeart/2018/5/layout/CenteredIconLabelDescriptionList"/>
    <dgm:cxn modelId="{6C79419E-0911-4061-A545-CE4B12987EC1}" type="presParOf" srcId="{371C664A-2D48-4582-9436-F68F81D9590D}" destId="{19F55F95-6410-41BC-A375-2555A99F1EF4}" srcOrd="1" destOrd="0" presId="urn:microsoft.com/office/officeart/2018/5/layout/CenteredIconLabelDescriptionList"/>
    <dgm:cxn modelId="{28C45D2F-AF8B-4BBC-9BAA-62EA90FA8A8A}" type="presParOf" srcId="{371C664A-2D48-4582-9436-F68F81D9590D}" destId="{08801D84-66BD-4DAC-A56F-8E83064B9B4D}" srcOrd="2" destOrd="0" presId="urn:microsoft.com/office/officeart/2018/5/layout/CenteredIconLabelDescriptionList"/>
    <dgm:cxn modelId="{82C0F191-D4C3-4D95-9892-DFFBC94C118D}" type="presParOf" srcId="{371C664A-2D48-4582-9436-F68F81D9590D}" destId="{79288F24-2F31-4A24-B402-FCE4FD359CD0}" srcOrd="3" destOrd="0" presId="urn:microsoft.com/office/officeart/2018/5/layout/CenteredIconLabelDescriptionList"/>
    <dgm:cxn modelId="{B0A111D3-DC20-4E54-B4AB-B314307A6982}" type="presParOf" srcId="{371C664A-2D48-4582-9436-F68F81D9590D}" destId="{A059EF1B-1151-448F-9E8D-C6FE8FB90116}" srcOrd="4" destOrd="0" presId="urn:microsoft.com/office/officeart/2018/5/layout/CenteredIconLabelDescriptionList"/>
    <dgm:cxn modelId="{6500B705-2D38-4D9A-88E6-D002F81953D1}" type="presParOf" srcId="{62225DFB-892F-4558-A90F-8466E3CEE483}" destId="{6F062EB7-106C-416D-AD27-14EBF9C3D8B9}" srcOrd="3" destOrd="0" presId="urn:microsoft.com/office/officeart/2018/5/layout/CenteredIconLabelDescriptionList"/>
    <dgm:cxn modelId="{68880F64-4F2C-4626-AD6B-86EED5547642}" type="presParOf" srcId="{62225DFB-892F-4558-A90F-8466E3CEE483}" destId="{9E194F9F-2F5D-4AC2-8EE8-5B41442453B4}" srcOrd="4" destOrd="0" presId="urn:microsoft.com/office/officeart/2018/5/layout/CenteredIconLabelDescriptionList"/>
    <dgm:cxn modelId="{870A9F07-9EFB-45CC-A6B5-13E5EC8A1140}" type="presParOf" srcId="{9E194F9F-2F5D-4AC2-8EE8-5B41442453B4}" destId="{CDFBF3F8-0AEE-411D-961F-1FF89861AE8F}" srcOrd="0" destOrd="0" presId="urn:microsoft.com/office/officeart/2018/5/layout/CenteredIconLabelDescriptionList"/>
    <dgm:cxn modelId="{D352ADA6-7D77-4D6C-AACB-D45B2AA25D25}" type="presParOf" srcId="{9E194F9F-2F5D-4AC2-8EE8-5B41442453B4}" destId="{08BC3A3A-3E9C-401C-BCF6-50E491CA7026}" srcOrd="1" destOrd="0" presId="urn:microsoft.com/office/officeart/2018/5/layout/CenteredIconLabelDescriptionList"/>
    <dgm:cxn modelId="{5CB1E071-B2E6-49BB-B681-9884BC368DEB}" type="presParOf" srcId="{9E194F9F-2F5D-4AC2-8EE8-5B41442453B4}" destId="{22E83D3A-D2A5-4FD9-8716-A015CDAFFE24}" srcOrd="2" destOrd="0" presId="urn:microsoft.com/office/officeart/2018/5/layout/CenteredIconLabelDescriptionList"/>
    <dgm:cxn modelId="{A143472E-AC5C-493A-8318-4619937C0B3B}" type="presParOf" srcId="{9E194F9F-2F5D-4AC2-8EE8-5B41442453B4}" destId="{67490D1D-AD6D-4A99-ABED-AB2516F451FA}" srcOrd="3" destOrd="0" presId="urn:microsoft.com/office/officeart/2018/5/layout/CenteredIconLabelDescriptionList"/>
    <dgm:cxn modelId="{C50C7848-CFB9-4644-8AA4-BE570373EF40}" type="presParOf" srcId="{9E194F9F-2F5D-4AC2-8EE8-5B41442453B4}" destId="{F1D1B9BD-0F83-4709-B284-39496DB3C0F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6E2E5-54C1-4196-A5EA-75499D74EA69}">
      <dsp:nvSpPr>
        <dsp:cNvPr id="0" name=""/>
        <dsp:cNvSpPr/>
      </dsp:nvSpPr>
      <dsp:spPr>
        <a:xfrm>
          <a:off x="0" y="2324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22AE0-6D93-4979-B215-3D01658EC60D}">
      <dsp:nvSpPr>
        <dsp:cNvPr id="0" name=""/>
        <dsp:cNvSpPr/>
      </dsp:nvSpPr>
      <dsp:spPr>
        <a:xfrm>
          <a:off x="356380" y="267400"/>
          <a:ext cx="647963" cy="647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5B43A-C087-46FD-A6B1-C51CD8438771}">
      <dsp:nvSpPr>
        <dsp:cNvPr id="0" name=""/>
        <dsp:cNvSpPr/>
      </dsp:nvSpPr>
      <dsp:spPr>
        <a:xfrm>
          <a:off x="1360723" y="2324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Increase understanding of supplemental compensation</a:t>
          </a:r>
          <a:endParaRPr lang="en-US" sz="2200" kern="1200" dirty="0"/>
        </a:p>
      </dsp:txBody>
      <dsp:txXfrm>
        <a:off x="1360723" y="2324"/>
        <a:ext cx="5528345" cy="1178115"/>
      </dsp:txXfrm>
    </dsp:sp>
    <dsp:sp modelId="{09FEAE7B-B7C9-4868-8BC3-2D1C0803E1D6}">
      <dsp:nvSpPr>
        <dsp:cNvPr id="0" name=""/>
        <dsp:cNvSpPr/>
      </dsp:nvSpPr>
      <dsp:spPr>
        <a:xfrm>
          <a:off x="0" y="1474969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FE301-7107-4537-92E8-58D223829E7E}">
      <dsp:nvSpPr>
        <dsp:cNvPr id="0" name=""/>
        <dsp:cNvSpPr/>
      </dsp:nvSpPr>
      <dsp:spPr>
        <a:xfrm>
          <a:off x="356380" y="1740045"/>
          <a:ext cx="647963" cy="6479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A801D-3FCA-4369-9B67-5FB919897BDA}">
      <dsp:nvSpPr>
        <dsp:cNvPr id="0" name=""/>
        <dsp:cNvSpPr/>
      </dsp:nvSpPr>
      <dsp:spPr>
        <a:xfrm>
          <a:off x="1360723" y="1474969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Learn when supplemental compensation is an allowable cost on a sponsored award </a:t>
          </a:r>
          <a:endParaRPr lang="en-US" sz="2200" kern="1200" dirty="0"/>
        </a:p>
      </dsp:txBody>
      <dsp:txXfrm>
        <a:off x="1360723" y="1474969"/>
        <a:ext cx="5528345" cy="1178115"/>
      </dsp:txXfrm>
    </dsp:sp>
    <dsp:sp modelId="{4A893C0B-3CAD-457B-A55F-CA32C06EEEDA}">
      <dsp:nvSpPr>
        <dsp:cNvPr id="0" name=""/>
        <dsp:cNvSpPr/>
      </dsp:nvSpPr>
      <dsp:spPr>
        <a:xfrm>
          <a:off x="0" y="2947614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27F4B-0DE6-41A9-93A1-E5593B8C3CD4}">
      <dsp:nvSpPr>
        <dsp:cNvPr id="0" name=""/>
        <dsp:cNvSpPr/>
      </dsp:nvSpPr>
      <dsp:spPr>
        <a:xfrm>
          <a:off x="356380" y="3212690"/>
          <a:ext cx="647963" cy="6479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F8781-262D-4DC5-9652-A5C47CDC967E}">
      <dsp:nvSpPr>
        <dsp:cNvPr id="0" name=""/>
        <dsp:cNvSpPr/>
      </dsp:nvSpPr>
      <dsp:spPr>
        <a:xfrm>
          <a:off x="1360723" y="2947614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Understand the basic employee eligibility requirements for supplemental compensation</a:t>
          </a:r>
          <a:endParaRPr lang="en-US" sz="2200" kern="1200" dirty="0"/>
        </a:p>
      </dsp:txBody>
      <dsp:txXfrm>
        <a:off x="1360723" y="2947614"/>
        <a:ext cx="5528345" cy="1178115"/>
      </dsp:txXfrm>
    </dsp:sp>
    <dsp:sp modelId="{D158C988-6336-4ACE-864B-751A8331D74B}">
      <dsp:nvSpPr>
        <dsp:cNvPr id="0" name=""/>
        <dsp:cNvSpPr/>
      </dsp:nvSpPr>
      <dsp:spPr>
        <a:xfrm>
          <a:off x="0" y="4420259"/>
          <a:ext cx="6889069" cy="11781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C3297-7F9B-4C4D-8FC9-EA8A3EC69A77}">
      <dsp:nvSpPr>
        <dsp:cNvPr id="0" name=""/>
        <dsp:cNvSpPr/>
      </dsp:nvSpPr>
      <dsp:spPr>
        <a:xfrm>
          <a:off x="356380" y="4685335"/>
          <a:ext cx="647963" cy="6479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6D554-F6DC-4B23-894E-3F1DD8AC1813}">
      <dsp:nvSpPr>
        <dsp:cNvPr id="0" name=""/>
        <dsp:cNvSpPr/>
      </dsp:nvSpPr>
      <dsp:spPr>
        <a:xfrm>
          <a:off x="1360723" y="4420259"/>
          <a:ext cx="5528345" cy="1178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684" tIns="124684" rIns="124684" bIns="12468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Acquire tips for smooth routing and approval of supplemental compensation requests </a:t>
          </a:r>
          <a:endParaRPr lang="en-US" sz="2200" kern="1200" dirty="0"/>
        </a:p>
      </dsp:txBody>
      <dsp:txXfrm>
        <a:off x="1360723" y="4420259"/>
        <a:ext cx="5528345" cy="11781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989D0-EC0A-450D-8603-0B41DA63208C}">
      <dsp:nvSpPr>
        <dsp:cNvPr id="0" name=""/>
        <dsp:cNvSpPr/>
      </dsp:nvSpPr>
      <dsp:spPr>
        <a:xfrm>
          <a:off x="0" y="940024"/>
          <a:ext cx="71459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9D4B4-A980-458A-917D-05195F6B1BD9}">
      <dsp:nvSpPr>
        <dsp:cNvPr id="0" name=""/>
        <dsp:cNvSpPr/>
      </dsp:nvSpPr>
      <dsp:spPr>
        <a:xfrm>
          <a:off x="357298" y="19845"/>
          <a:ext cx="5697133" cy="120061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800" b="0" i="0" u="sng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Not allowed </a:t>
          </a: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if an employee is budgeted or paid on the award as regular pay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15907" y="78454"/>
        <a:ext cx="5579915" cy="1083401"/>
      </dsp:txXfrm>
    </dsp:sp>
    <dsp:sp modelId="{8EC0ED12-EDB2-4B44-A303-00ABB080312E}">
      <dsp:nvSpPr>
        <dsp:cNvPr id="0" name=""/>
        <dsp:cNvSpPr/>
      </dsp:nvSpPr>
      <dsp:spPr>
        <a:xfrm>
          <a:off x="0" y="2441604"/>
          <a:ext cx="71459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2695E-837B-408F-8AE6-0856B49EF703}">
      <dsp:nvSpPr>
        <dsp:cNvPr id="0" name=""/>
        <dsp:cNvSpPr/>
      </dsp:nvSpPr>
      <dsp:spPr>
        <a:xfrm>
          <a:off x="357298" y="1521424"/>
          <a:ext cx="5697133" cy="120061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solidFill>
                <a:schemeClr val="bg1"/>
              </a:solidFill>
              <a:latin typeface="Arial" panose="020B0604020202020204" pitchFamily="34" charset="0"/>
            </a:rPr>
            <a:t>S</a:t>
          </a: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hould </a:t>
          </a:r>
          <a:r>
            <a:rPr lang="en-US" altLang="en-US" sz="1800" u="sng" kern="1200" dirty="0">
              <a:solidFill>
                <a:schemeClr val="bg1"/>
              </a:solidFill>
              <a:latin typeface="Arial" panose="020B0604020202020204" pitchFamily="34" charset="0"/>
            </a:rPr>
            <a:t>not</a:t>
          </a: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 be used as a pay increase for increased workload or expanded responsibilities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15907" y="1580033"/>
        <a:ext cx="5579915" cy="1083401"/>
      </dsp:txXfrm>
    </dsp:sp>
    <dsp:sp modelId="{77176F19-67F0-4BE4-8F12-C0D67296018F}">
      <dsp:nvSpPr>
        <dsp:cNvPr id="0" name=""/>
        <dsp:cNvSpPr/>
      </dsp:nvSpPr>
      <dsp:spPr>
        <a:xfrm>
          <a:off x="0" y="3943184"/>
          <a:ext cx="71459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416E3-DF43-4EBA-82C1-2C89D7CBAD63}">
      <dsp:nvSpPr>
        <dsp:cNvPr id="0" name=""/>
        <dsp:cNvSpPr/>
      </dsp:nvSpPr>
      <dsp:spPr>
        <a:xfrm>
          <a:off x="317592" y="2995571"/>
          <a:ext cx="5697133" cy="120061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solidFill>
                <a:schemeClr val="bg1"/>
              </a:solidFill>
              <a:latin typeface="Arial" panose="020B0604020202020204" pitchFamily="34" charset="0"/>
            </a:rPr>
            <a:t>The </a:t>
          </a: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work should be in a different job classification/</a:t>
          </a:r>
          <a:r>
            <a:rPr lang="en-US" altLang="en-US" sz="1800" kern="1200" dirty="0">
              <a:solidFill>
                <a:schemeClr val="bg1"/>
              </a:solidFill>
              <a:latin typeface="Arial" panose="020B0604020202020204" pitchFamily="34" charset="0"/>
            </a:rPr>
            <a:t>o</a:t>
          </a:r>
          <a:r>
            <a:rPr lang="en-US" sz="1800" kern="1200" dirty="0">
              <a:solidFill>
                <a:schemeClr val="bg1"/>
              </a:solidFill>
            </a:rPr>
            <a:t>utside of duties/different line of work</a:t>
          </a:r>
        </a:p>
      </dsp:txBody>
      <dsp:txXfrm>
        <a:off x="376201" y="3054180"/>
        <a:ext cx="5579915" cy="1083401"/>
      </dsp:txXfrm>
    </dsp:sp>
    <dsp:sp modelId="{9C52DEDD-B080-4DA6-AE3B-86D2EF9820E1}">
      <dsp:nvSpPr>
        <dsp:cNvPr id="0" name=""/>
        <dsp:cNvSpPr/>
      </dsp:nvSpPr>
      <dsp:spPr>
        <a:xfrm>
          <a:off x="0" y="5444763"/>
          <a:ext cx="71459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68C92-16A6-4ED5-B2FB-D4E5C1BCD7AA}">
      <dsp:nvSpPr>
        <dsp:cNvPr id="0" name=""/>
        <dsp:cNvSpPr/>
      </dsp:nvSpPr>
      <dsp:spPr>
        <a:xfrm>
          <a:off x="357298" y="4524584"/>
          <a:ext cx="5697133" cy="120061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Should be short term (2-3 pay periods)</a:t>
          </a:r>
        </a:p>
      </dsp:txBody>
      <dsp:txXfrm>
        <a:off x="415907" y="4583193"/>
        <a:ext cx="5579915" cy="10834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989D0-EC0A-450D-8603-0B41DA63208C}">
      <dsp:nvSpPr>
        <dsp:cNvPr id="0" name=""/>
        <dsp:cNvSpPr/>
      </dsp:nvSpPr>
      <dsp:spPr>
        <a:xfrm>
          <a:off x="0" y="1911504"/>
          <a:ext cx="7145972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9D4B4-A980-458A-917D-05195F6B1BD9}">
      <dsp:nvSpPr>
        <dsp:cNvPr id="0" name=""/>
        <dsp:cNvSpPr/>
      </dsp:nvSpPr>
      <dsp:spPr>
        <a:xfrm>
          <a:off x="357298" y="71145"/>
          <a:ext cx="5697133" cy="240123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solidFill>
                <a:schemeClr val="bg1"/>
              </a:solidFill>
            </a:rPr>
            <a:t>Refer to Graduate Assistant/Associate Manual policy and Graduate College</a:t>
          </a:r>
        </a:p>
      </dsp:txBody>
      <dsp:txXfrm>
        <a:off x="474517" y="188364"/>
        <a:ext cx="5462695" cy="2166801"/>
      </dsp:txXfrm>
    </dsp:sp>
    <dsp:sp modelId="{8EC0ED12-EDB2-4B44-A303-00ABB080312E}">
      <dsp:nvSpPr>
        <dsp:cNvPr id="0" name=""/>
        <dsp:cNvSpPr/>
      </dsp:nvSpPr>
      <dsp:spPr>
        <a:xfrm>
          <a:off x="0" y="4914663"/>
          <a:ext cx="7145972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2695E-837B-408F-8AE6-0856B49EF703}">
      <dsp:nvSpPr>
        <dsp:cNvPr id="0" name=""/>
        <dsp:cNvSpPr/>
      </dsp:nvSpPr>
      <dsp:spPr>
        <a:xfrm>
          <a:off x="357298" y="3074304"/>
          <a:ext cx="5697133" cy="240123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071" tIns="0" rIns="1890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solidFill>
                <a:schemeClr val="bg1"/>
              </a:solidFill>
              <a:latin typeface="Arial" panose="020B0604020202020204" pitchFamily="34" charset="0"/>
            </a:rPr>
            <a:t>SPCS does not review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74517" y="3191523"/>
        <a:ext cx="5462695" cy="21668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3A00C-9C85-4DC2-B034-47F171E3F7F1}">
      <dsp:nvSpPr>
        <dsp:cNvPr id="0" name=""/>
        <dsp:cNvSpPr/>
      </dsp:nvSpPr>
      <dsp:spPr>
        <a:xfrm>
          <a:off x="0" y="575324"/>
          <a:ext cx="6889069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4668" tIns="458216" rIns="53466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Citizen or Permanent Resident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Other statuses must be approved by International Faculty and Scholars Office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Attach approval to supp comp request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https://global.arizona.edu/international-faculty/immigration-services</a:t>
          </a:r>
        </a:p>
      </dsp:txBody>
      <dsp:txXfrm>
        <a:off x="0" y="575324"/>
        <a:ext cx="6889069" cy="2494800"/>
      </dsp:txXfrm>
    </dsp:sp>
    <dsp:sp modelId="{6888260E-AC34-459F-BAD2-F3EEEF29BF27}">
      <dsp:nvSpPr>
        <dsp:cNvPr id="0" name=""/>
        <dsp:cNvSpPr/>
      </dsp:nvSpPr>
      <dsp:spPr>
        <a:xfrm>
          <a:off x="344453" y="250604"/>
          <a:ext cx="4822348" cy="649440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273" tIns="0" rIns="1822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Visa Status</a:t>
          </a:r>
        </a:p>
      </dsp:txBody>
      <dsp:txXfrm>
        <a:off x="376156" y="282307"/>
        <a:ext cx="4758942" cy="586034"/>
      </dsp:txXfrm>
    </dsp:sp>
    <dsp:sp modelId="{4820678C-E54D-490D-88CD-9B5ABCF36429}">
      <dsp:nvSpPr>
        <dsp:cNvPr id="0" name=""/>
        <dsp:cNvSpPr/>
      </dsp:nvSpPr>
      <dsp:spPr>
        <a:xfrm>
          <a:off x="0" y="3469041"/>
          <a:ext cx="6889069" cy="1836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4668" tIns="458216" rIns="53466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UArizona</a:t>
          </a:r>
          <a:r>
            <a:rPr lang="en-US" sz="2200" kern="1200" dirty="0"/>
            <a:t> has 90 calendar days after date of contract award </a:t>
          </a:r>
          <a:r>
            <a:rPr lang="en-US" sz="2200" u="sng" kern="1200" dirty="0"/>
            <a:t>or</a:t>
          </a:r>
          <a:r>
            <a:rPr lang="en-US" sz="2200" kern="1200" dirty="0"/>
            <a:t> 30 days after assignment to the contract, whichever date is later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SPCS cannot approve unless compliant</a:t>
          </a:r>
        </a:p>
      </dsp:txBody>
      <dsp:txXfrm>
        <a:off x="0" y="3469041"/>
        <a:ext cx="6889069" cy="1836450"/>
      </dsp:txXfrm>
    </dsp:sp>
    <dsp:sp modelId="{40553653-52AE-43B2-A870-50E6DC722F70}">
      <dsp:nvSpPr>
        <dsp:cNvPr id="0" name=""/>
        <dsp:cNvSpPr/>
      </dsp:nvSpPr>
      <dsp:spPr>
        <a:xfrm>
          <a:off x="344453" y="3188924"/>
          <a:ext cx="4822348" cy="649440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273" tIns="0" rIns="1822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E-Verify 52.222-54</a:t>
          </a:r>
        </a:p>
      </dsp:txBody>
      <dsp:txXfrm>
        <a:off x="376156" y="3220627"/>
        <a:ext cx="4758942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CD30B-BD9B-458B-AE41-D2EE956F431E}">
      <dsp:nvSpPr>
        <dsp:cNvPr id="0" name=""/>
        <dsp:cNvSpPr/>
      </dsp:nvSpPr>
      <dsp:spPr>
        <a:xfrm>
          <a:off x="0" y="4375"/>
          <a:ext cx="6889069" cy="931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BE6CE-6DD7-4955-8427-2523896E5497}">
      <dsp:nvSpPr>
        <dsp:cNvPr id="0" name=""/>
        <dsp:cNvSpPr/>
      </dsp:nvSpPr>
      <dsp:spPr>
        <a:xfrm>
          <a:off x="281927" y="214073"/>
          <a:ext cx="512595" cy="5125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A9252-04D4-4EC5-BCBA-D55122CDA681}">
      <dsp:nvSpPr>
        <dsp:cNvPr id="0" name=""/>
        <dsp:cNvSpPr/>
      </dsp:nvSpPr>
      <dsp:spPr>
        <a:xfrm>
          <a:off x="1076450" y="4375"/>
          <a:ext cx="5812618" cy="93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36" tIns="98636" rIns="98636" bIns="986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Include funding plan with accounts, dates, and hours for entire supp comp period.</a:t>
          </a:r>
        </a:p>
      </dsp:txBody>
      <dsp:txXfrm>
        <a:off x="1076450" y="4375"/>
        <a:ext cx="5812618" cy="931991"/>
      </dsp:txXfrm>
    </dsp:sp>
    <dsp:sp modelId="{B6D99ECB-38D3-46CE-BD5F-E7DEEB82FF5C}">
      <dsp:nvSpPr>
        <dsp:cNvPr id="0" name=""/>
        <dsp:cNvSpPr/>
      </dsp:nvSpPr>
      <dsp:spPr>
        <a:xfrm>
          <a:off x="0" y="1169364"/>
          <a:ext cx="6889069" cy="931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08579-4EB0-48FE-A574-814E929618C2}">
      <dsp:nvSpPr>
        <dsp:cNvPr id="0" name=""/>
        <dsp:cNvSpPr/>
      </dsp:nvSpPr>
      <dsp:spPr>
        <a:xfrm>
          <a:off x="281927" y="1379062"/>
          <a:ext cx="512595" cy="5125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64FB1-5499-4510-9318-F5D3684F4611}">
      <dsp:nvSpPr>
        <dsp:cNvPr id="0" name=""/>
        <dsp:cNvSpPr/>
      </dsp:nvSpPr>
      <dsp:spPr>
        <a:xfrm>
          <a:off x="1076450" y="1169364"/>
          <a:ext cx="5812618" cy="93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36" tIns="98636" rIns="98636" bIns="986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Ensure position distribution is updated; add notes if changes in process.</a:t>
          </a:r>
        </a:p>
      </dsp:txBody>
      <dsp:txXfrm>
        <a:off x="1076450" y="1169364"/>
        <a:ext cx="5812618" cy="931991"/>
      </dsp:txXfrm>
    </dsp:sp>
    <dsp:sp modelId="{55B0F8F8-A8C9-41CB-A663-49E7A05FDC6B}">
      <dsp:nvSpPr>
        <dsp:cNvPr id="0" name=""/>
        <dsp:cNvSpPr/>
      </dsp:nvSpPr>
      <dsp:spPr>
        <a:xfrm>
          <a:off x="0" y="2334354"/>
          <a:ext cx="6889069" cy="931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25DFC-4927-40B3-B5E3-A3531D668F3F}">
      <dsp:nvSpPr>
        <dsp:cNvPr id="0" name=""/>
        <dsp:cNvSpPr/>
      </dsp:nvSpPr>
      <dsp:spPr>
        <a:xfrm>
          <a:off x="281927" y="2544052"/>
          <a:ext cx="512595" cy="5125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DC161-01A6-4636-A1CF-C8EB3C2E60F4}">
      <dsp:nvSpPr>
        <dsp:cNvPr id="0" name=""/>
        <dsp:cNvSpPr/>
      </dsp:nvSpPr>
      <dsp:spPr>
        <a:xfrm>
          <a:off x="1076450" y="2334354"/>
          <a:ext cx="5812618" cy="93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36" tIns="98636" rIns="98636" bIns="986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Use correct hourly rate (or cost share) for individuals over the salary cap.</a:t>
          </a:r>
          <a:endParaRPr lang="en-US" sz="1600" kern="1200" dirty="0"/>
        </a:p>
      </dsp:txBody>
      <dsp:txXfrm>
        <a:off x="1076450" y="2334354"/>
        <a:ext cx="5812618" cy="931991"/>
      </dsp:txXfrm>
    </dsp:sp>
    <dsp:sp modelId="{4ECDDEA0-C61F-4C7A-A2A3-3FCE54E5CEF5}">
      <dsp:nvSpPr>
        <dsp:cNvPr id="0" name=""/>
        <dsp:cNvSpPr/>
      </dsp:nvSpPr>
      <dsp:spPr>
        <a:xfrm>
          <a:off x="0" y="3499343"/>
          <a:ext cx="6889069" cy="931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E0F86-E24E-4BF1-BB75-89C337FFAEB5}">
      <dsp:nvSpPr>
        <dsp:cNvPr id="0" name=""/>
        <dsp:cNvSpPr/>
      </dsp:nvSpPr>
      <dsp:spPr>
        <a:xfrm>
          <a:off x="281927" y="3709041"/>
          <a:ext cx="512595" cy="5125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BD09D-B6BA-4BE2-B68B-B47C3F66A519}">
      <dsp:nvSpPr>
        <dsp:cNvPr id="0" name=""/>
        <dsp:cNvSpPr/>
      </dsp:nvSpPr>
      <dsp:spPr>
        <a:xfrm>
          <a:off x="1076450" y="3499343"/>
          <a:ext cx="5812618" cy="93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36" tIns="98636" rIns="98636" bIns="986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Include authorization from International Faculty and Scholars Office when employee is not a US Citizen or Permanent Resident.</a:t>
          </a:r>
        </a:p>
      </dsp:txBody>
      <dsp:txXfrm>
        <a:off x="1076450" y="3499343"/>
        <a:ext cx="5812618" cy="931991"/>
      </dsp:txXfrm>
    </dsp:sp>
    <dsp:sp modelId="{2CB3B4AA-AFE9-48EF-8EC3-F4D30E8856D6}">
      <dsp:nvSpPr>
        <dsp:cNvPr id="0" name=""/>
        <dsp:cNvSpPr/>
      </dsp:nvSpPr>
      <dsp:spPr>
        <a:xfrm>
          <a:off x="0" y="4664332"/>
          <a:ext cx="6889069" cy="93199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D3C4C-752E-4D62-9DC5-A1AD166E24A3}">
      <dsp:nvSpPr>
        <dsp:cNvPr id="0" name=""/>
        <dsp:cNvSpPr/>
      </dsp:nvSpPr>
      <dsp:spPr>
        <a:xfrm>
          <a:off x="281927" y="4874031"/>
          <a:ext cx="512595" cy="5125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9FA28-6A40-410D-97A2-43A09CDF9EF6}">
      <dsp:nvSpPr>
        <dsp:cNvPr id="0" name=""/>
        <dsp:cNvSpPr/>
      </dsp:nvSpPr>
      <dsp:spPr>
        <a:xfrm>
          <a:off x="1076450" y="4664332"/>
          <a:ext cx="5812618" cy="93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36" tIns="98636" rIns="98636" bIns="986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request is within appointment period, include sufficient justification to document the work is outside of normal job duties, and is not </a:t>
          </a:r>
          <a:r>
            <a:rPr lang="en-US" sz="1600" i="0" kern="1200" dirty="0"/>
            <a:t>Intra-Institution consulting.</a:t>
          </a:r>
        </a:p>
      </dsp:txBody>
      <dsp:txXfrm>
        <a:off x="1076450" y="4664332"/>
        <a:ext cx="5812618" cy="931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EA5DD-790B-477E-9C64-AB7A568F13E7}">
      <dsp:nvSpPr>
        <dsp:cNvPr id="0" name=""/>
        <dsp:cNvSpPr/>
      </dsp:nvSpPr>
      <dsp:spPr>
        <a:xfrm>
          <a:off x="0" y="520287"/>
          <a:ext cx="11007014" cy="226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267" tIns="728980" rIns="8542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total annual cash compensation paid by the institution for an employee’s appointment for time spent performing teaching, research, service and administrative activities.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IBS consists of the regular assignment, additional jobs/titles and related components of pay.</a:t>
          </a:r>
        </a:p>
      </dsp:txBody>
      <dsp:txXfrm>
        <a:off x="0" y="520287"/>
        <a:ext cx="11007014" cy="2260125"/>
      </dsp:txXfrm>
    </dsp:sp>
    <dsp:sp modelId="{90C1FDF2-1E74-4CE0-95AE-293EF68929F5}">
      <dsp:nvSpPr>
        <dsp:cNvPr id="0" name=""/>
        <dsp:cNvSpPr/>
      </dsp:nvSpPr>
      <dsp:spPr>
        <a:xfrm>
          <a:off x="550350" y="3687"/>
          <a:ext cx="7704909" cy="10332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227" tIns="0" rIns="29122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Institutional</a:t>
          </a:r>
          <a:r>
            <a:rPr lang="en-US" sz="3200" kern="1200" baseline="0" dirty="0"/>
            <a:t> Base Salary (IBS)</a:t>
          </a:r>
          <a:endParaRPr lang="en-US" sz="3200" kern="1200" dirty="0"/>
        </a:p>
      </dsp:txBody>
      <dsp:txXfrm>
        <a:off x="600787" y="54124"/>
        <a:ext cx="7604035" cy="932326"/>
      </dsp:txXfrm>
    </dsp:sp>
    <dsp:sp modelId="{B6D454D9-6344-4C6D-B057-0FDCDD68543C}">
      <dsp:nvSpPr>
        <dsp:cNvPr id="0" name=""/>
        <dsp:cNvSpPr/>
      </dsp:nvSpPr>
      <dsp:spPr>
        <a:xfrm>
          <a:off x="0" y="3486012"/>
          <a:ext cx="11007014" cy="1405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267" tIns="728980" rIns="8542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Compensation received from employment that is in addition to the regular, ordinary salary or wages.</a:t>
          </a:r>
        </a:p>
      </dsp:txBody>
      <dsp:txXfrm>
        <a:off x="0" y="3486012"/>
        <a:ext cx="11007014" cy="1405687"/>
      </dsp:txXfrm>
    </dsp:sp>
    <dsp:sp modelId="{8F9E5A05-8EA9-4972-8A74-96FB9A91BFEE}">
      <dsp:nvSpPr>
        <dsp:cNvPr id="0" name=""/>
        <dsp:cNvSpPr/>
      </dsp:nvSpPr>
      <dsp:spPr>
        <a:xfrm>
          <a:off x="550350" y="2969412"/>
          <a:ext cx="7704909" cy="10332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227" tIns="0" rIns="29122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Supplemental Compensation</a:t>
          </a:r>
        </a:p>
      </dsp:txBody>
      <dsp:txXfrm>
        <a:off x="600787" y="3019849"/>
        <a:ext cx="7604035" cy="932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74F54-AE8F-4582-94CB-6BD8F5F28BB5}">
      <dsp:nvSpPr>
        <dsp:cNvPr id="0" name=""/>
        <dsp:cNvSpPr/>
      </dsp:nvSpPr>
      <dsp:spPr>
        <a:xfrm>
          <a:off x="0" y="2007323"/>
          <a:ext cx="5271571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B0EE3-B5A3-4620-ACC1-25223B93A90B}">
      <dsp:nvSpPr>
        <dsp:cNvPr id="0" name=""/>
        <dsp:cNvSpPr/>
      </dsp:nvSpPr>
      <dsp:spPr>
        <a:xfrm>
          <a:off x="1286948" y="1118990"/>
          <a:ext cx="3690099" cy="1800441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477" tIns="0" rIns="139477" bIns="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Employee Eligibility</a:t>
          </a:r>
        </a:p>
      </dsp:txBody>
      <dsp:txXfrm>
        <a:off x="1374838" y="1206880"/>
        <a:ext cx="3514319" cy="16246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74F54-AE8F-4582-94CB-6BD8F5F28BB5}">
      <dsp:nvSpPr>
        <dsp:cNvPr id="0" name=""/>
        <dsp:cNvSpPr/>
      </dsp:nvSpPr>
      <dsp:spPr>
        <a:xfrm>
          <a:off x="0" y="2116703"/>
          <a:ext cx="5272087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B0EE3-B5A3-4620-ACC1-25223B93A90B}">
      <dsp:nvSpPr>
        <dsp:cNvPr id="0" name=""/>
        <dsp:cNvSpPr/>
      </dsp:nvSpPr>
      <dsp:spPr>
        <a:xfrm>
          <a:off x="355048" y="1154006"/>
          <a:ext cx="3690461" cy="18166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491" tIns="0" rIns="139491" bIns="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Cost Allowability</a:t>
          </a:r>
        </a:p>
      </dsp:txBody>
      <dsp:txXfrm>
        <a:off x="443730" y="1242688"/>
        <a:ext cx="3513097" cy="16393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14339-9650-4E8C-B298-828332EA8E27}">
      <dsp:nvSpPr>
        <dsp:cNvPr id="0" name=""/>
        <dsp:cNvSpPr/>
      </dsp:nvSpPr>
      <dsp:spPr>
        <a:xfrm>
          <a:off x="0" y="574717"/>
          <a:ext cx="8695073" cy="501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834" tIns="895604" rIns="674834" bIns="17068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Benefit to Project / Funding Plan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Account Status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Available Balance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Period of Performance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Hourly Rate &amp; Authorized Earnings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University Guidelines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Hours, Dates, Supp Comp Calendar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Sponsor Limitations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NSF – 2 months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HHS/NIH Cap</a:t>
          </a:r>
        </a:p>
      </dsp:txBody>
      <dsp:txXfrm>
        <a:off x="0" y="574717"/>
        <a:ext cx="8695073" cy="5011650"/>
      </dsp:txXfrm>
    </dsp:sp>
    <dsp:sp modelId="{6D890E4E-4851-43D1-B185-43586750C9A4}">
      <dsp:nvSpPr>
        <dsp:cNvPr id="0" name=""/>
        <dsp:cNvSpPr/>
      </dsp:nvSpPr>
      <dsp:spPr>
        <a:xfrm>
          <a:off x="434753" y="22075"/>
          <a:ext cx="6086551" cy="11795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057" tIns="0" rIns="230057" bIns="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Cost Allowability</a:t>
          </a:r>
        </a:p>
      </dsp:txBody>
      <dsp:txXfrm>
        <a:off x="492335" y="79657"/>
        <a:ext cx="5971387" cy="10644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8EE38-46FF-4F37-A044-A9FCF4B82783}">
      <dsp:nvSpPr>
        <dsp:cNvPr id="0" name=""/>
        <dsp:cNvSpPr/>
      </dsp:nvSpPr>
      <dsp:spPr>
        <a:xfrm>
          <a:off x="0" y="3644"/>
          <a:ext cx="6889069" cy="8892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Funding plan to include</a:t>
          </a:r>
        </a:p>
      </dsp:txBody>
      <dsp:txXfrm>
        <a:off x="43407" y="47051"/>
        <a:ext cx="6802255" cy="802386"/>
      </dsp:txXfrm>
    </dsp:sp>
    <dsp:sp modelId="{7BEE8FDC-C09B-4B7A-A8F8-2F3EFC5D918B}">
      <dsp:nvSpPr>
        <dsp:cNvPr id="0" name=""/>
        <dsp:cNvSpPr/>
      </dsp:nvSpPr>
      <dsp:spPr>
        <a:xfrm>
          <a:off x="0" y="892844"/>
          <a:ext cx="6889069" cy="235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728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Account Numbers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Dates for each account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Hours for each account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Include information for </a:t>
          </a:r>
          <a:r>
            <a:rPr lang="en-US" sz="3000" u="sng" kern="1200" dirty="0"/>
            <a:t>entire</a:t>
          </a:r>
          <a:r>
            <a:rPr lang="en-US" sz="3000" kern="1200" dirty="0"/>
            <a:t> supp comp period</a:t>
          </a:r>
        </a:p>
      </dsp:txBody>
      <dsp:txXfrm>
        <a:off x="0" y="892844"/>
        <a:ext cx="6889069" cy="2359800"/>
      </dsp:txXfrm>
    </dsp:sp>
    <dsp:sp modelId="{9006BD3C-11C0-4015-ACEE-EA44DEA5A4EA}">
      <dsp:nvSpPr>
        <dsp:cNvPr id="0" name=""/>
        <dsp:cNvSpPr/>
      </dsp:nvSpPr>
      <dsp:spPr>
        <a:xfrm>
          <a:off x="0" y="3252644"/>
          <a:ext cx="6889069" cy="8892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Include in Supp Comp request</a:t>
          </a:r>
        </a:p>
      </dsp:txBody>
      <dsp:txXfrm>
        <a:off x="43407" y="3296051"/>
        <a:ext cx="6802255" cy="802386"/>
      </dsp:txXfrm>
    </dsp:sp>
    <dsp:sp modelId="{4C101826-77C0-496A-AA8A-2212A8F56F6C}">
      <dsp:nvSpPr>
        <dsp:cNvPr id="0" name=""/>
        <dsp:cNvSpPr/>
      </dsp:nvSpPr>
      <dsp:spPr>
        <a:xfrm>
          <a:off x="0" y="4141845"/>
          <a:ext cx="6889069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728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Attachment (preferred)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Approver comments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/>
            <a:t>Job description</a:t>
          </a:r>
        </a:p>
      </dsp:txBody>
      <dsp:txXfrm>
        <a:off x="0" y="4141845"/>
        <a:ext cx="6889069" cy="14552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215C9-6547-4DAC-BFF4-7AF385EE9261}">
      <dsp:nvSpPr>
        <dsp:cNvPr id="0" name=""/>
        <dsp:cNvSpPr/>
      </dsp:nvSpPr>
      <dsp:spPr>
        <a:xfrm>
          <a:off x="0" y="367425"/>
          <a:ext cx="6889069" cy="2113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668" tIns="458216" rIns="53466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Fiscal - 1/12 of annualized salary </a:t>
          </a:r>
          <a:r>
            <a:rPr lang="en-US" sz="2400" kern="1200" dirty="0"/>
            <a:t>(176 hours) </a:t>
          </a:r>
          <a:r>
            <a:rPr lang="en-US" sz="2700" kern="1200" dirty="0"/>
            <a:t>	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Academic - 1/3 of annualized salary </a:t>
          </a:r>
          <a:r>
            <a:rPr lang="en-US" sz="2400" kern="1200" dirty="0"/>
            <a:t>(464 hours) 	</a:t>
          </a:r>
        </a:p>
      </dsp:txBody>
      <dsp:txXfrm>
        <a:off x="0" y="367425"/>
        <a:ext cx="6889069" cy="2113650"/>
      </dsp:txXfrm>
    </dsp:sp>
    <dsp:sp modelId="{4D8ACADC-3E87-48A0-95B1-BA7BA68E3318}">
      <dsp:nvSpPr>
        <dsp:cNvPr id="0" name=""/>
        <dsp:cNvSpPr/>
      </dsp:nvSpPr>
      <dsp:spPr>
        <a:xfrm>
          <a:off x="344453" y="42705"/>
          <a:ext cx="4822348" cy="64944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273" tIns="0" rIns="1822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Authorized Earnings Per Year 	</a:t>
          </a:r>
        </a:p>
      </dsp:txBody>
      <dsp:txXfrm>
        <a:off x="376156" y="74408"/>
        <a:ext cx="4758942" cy="586034"/>
      </dsp:txXfrm>
    </dsp:sp>
    <dsp:sp modelId="{388691AA-1036-4FCA-9B3F-EB271DA46148}">
      <dsp:nvSpPr>
        <dsp:cNvPr id="0" name=""/>
        <dsp:cNvSpPr/>
      </dsp:nvSpPr>
      <dsp:spPr>
        <a:xfrm>
          <a:off x="0" y="2924595"/>
          <a:ext cx="6889069" cy="2633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668" tIns="458216" rIns="534668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Fiscal</a:t>
          </a:r>
          <a:endParaRPr lang="en-US" sz="1800" kern="1200" dirty="0">
            <a:solidFill>
              <a:schemeClr val="tx1"/>
            </a:solidFill>
          </a:endParaRP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Annualized salary / 2088</a:t>
          </a:r>
          <a:endParaRPr lang="en-US" sz="1800" kern="1200" dirty="0">
            <a:solidFill>
              <a:schemeClr val="tx1"/>
            </a:solidFill>
          </a:endParaRP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solidFill>
                <a:schemeClr val="tx1"/>
              </a:solidFill>
            </a:rPr>
            <a:t>	(2088 for FY21, may vary by FY)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Academic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Annualized salary * .00072 	</a:t>
          </a:r>
        </a:p>
      </dsp:txBody>
      <dsp:txXfrm>
        <a:off x="0" y="2924595"/>
        <a:ext cx="6889069" cy="2633399"/>
      </dsp:txXfrm>
    </dsp:sp>
    <dsp:sp modelId="{2F65D908-B69D-40A2-9457-D34D44806C94}">
      <dsp:nvSpPr>
        <dsp:cNvPr id="0" name=""/>
        <dsp:cNvSpPr/>
      </dsp:nvSpPr>
      <dsp:spPr>
        <a:xfrm>
          <a:off x="344453" y="2599875"/>
          <a:ext cx="4822348" cy="64944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273" tIns="0" rIns="18227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Supp Comp Hourly Rate Formula</a:t>
          </a:r>
        </a:p>
      </dsp:txBody>
      <dsp:txXfrm>
        <a:off x="376156" y="2631578"/>
        <a:ext cx="4758942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14339-9650-4E8C-B298-828332EA8E27}">
      <dsp:nvSpPr>
        <dsp:cNvPr id="0" name=""/>
        <dsp:cNvSpPr/>
      </dsp:nvSpPr>
      <dsp:spPr>
        <a:xfrm>
          <a:off x="0" y="448781"/>
          <a:ext cx="8695073" cy="4811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834" tIns="1353820" rIns="674834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Employment Type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Faculty, Staff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Appointment Period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Fiscal, Academic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Previous Earned Supp Comp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Immigration Status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International Faculty &amp; Scholars Office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E-Verify</a:t>
          </a:r>
        </a:p>
      </dsp:txBody>
      <dsp:txXfrm>
        <a:off x="0" y="448781"/>
        <a:ext cx="8695073" cy="4811625"/>
      </dsp:txXfrm>
    </dsp:sp>
    <dsp:sp modelId="{6D890E4E-4851-43D1-B185-43586750C9A4}">
      <dsp:nvSpPr>
        <dsp:cNvPr id="0" name=""/>
        <dsp:cNvSpPr/>
      </dsp:nvSpPr>
      <dsp:spPr>
        <a:xfrm>
          <a:off x="361302" y="0"/>
          <a:ext cx="6086551" cy="1044479"/>
        </a:xfrm>
        <a:prstGeom prst="round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057" tIns="0" rIns="230057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Employee Eligibility</a:t>
          </a:r>
        </a:p>
      </dsp:txBody>
      <dsp:txXfrm>
        <a:off x="412289" y="50987"/>
        <a:ext cx="5984577" cy="9425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76EE6-FB4D-4C60-B951-B6C3FA75A1BF}">
      <dsp:nvSpPr>
        <dsp:cNvPr id="0" name=""/>
        <dsp:cNvSpPr/>
      </dsp:nvSpPr>
      <dsp:spPr>
        <a:xfrm>
          <a:off x="979832" y="740527"/>
          <a:ext cx="1049835" cy="1049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65512-6E00-476C-AE97-082123356D7C}">
      <dsp:nvSpPr>
        <dsp:cNvPr id="0" name=""/>
        <dsp:cNvSpPr/>
      </dsp:nvSpPr>
      <dsp:spPr>
        <a:xfrm>
          <a:off x="4985" y="1882245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>
              <a:solidFill>
                <a:schemeClr val="tx1"/>
              </a:solidFill>
            </a:rPr>
            <a:t>Faculty / Appointed</a:t>
          </a:r>
        </a:p>
      </dsp:txBody>
      <dsp:txXfrm>
        <a:off x="4985" y="1882245"/>
        <a:ext cx="2999531" cy="449929"/>
      </dsp:txXfrm>
    </dsp:sp>
    <dsp:sp modelId="{A1C1BDF6-437A-4D97-B70C-E110F57398D0}">
      <dsp:nvSpPr>
        <dsp:cNvPr id="0" name=""/>
        <dsp:cNvSpPr/>
      </dsp:nvSpPr>
      <dsp:spPr>
        <a:xfrm>
          <a:off x="4985" y="2374911"/>
          <a:ext cx="2999531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Academic vs. Fiscal Appointments</a:t>
          </a:r>
        </a:p>
      </dsp:txBody>
      <dsp:txXfrm>
        <a:off x="4985" y="2374911"/>
        <a:ext cx="2999531" cy="502406"/>
      </dsp:txXfrm>
    </dsp:sp>
    <dsp:sp modelId="{E48A56C1-F425-4F92-A181-A3C16970EB63}">
      <dsp:nvSpPr>
        <dsp:cNvPr id="0" name=""/>
        <dsp:cNvSpPr/>
      </dsp:nvSpPr>
      <dsp:spPr>
        <a:xfrm>
          <a:off x="4504282" y="740527"/>
          <a:ext cx="1049835" cy="1049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01D84-66BD-4DAC-A56F-8E83064B9B4D}">
      <dsp:nvSpPr>
        <dsp:cNvPr id="0" name=""/>
        <dsp:cNvSpPr/>
      </dsp:nvSpPr>
      <dsp:spPr>
        <a:xfrm>
          <a:off x="3529434" y="1882245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University Staff</a:t>
          </a:r>
        </a:p>
      </dsp:txBody>
      <dsp:txXfrm>
        <a:off x="3529434" y="1882245"/>
        <a:ext cx="2999531" cy="449929"/>
      </dsp:txXfrm>
    </dsp:sp>
    <dsp:sp modelId="{A059EF1B-1151-448F-9E8D-C6FE8FB90116}">
      <dsp:nvSpPr>
        <dsp:cNvPr id="0" name=""/>
        <dsp:cNvSpPr/>
      </dsp:nvSpPr>
      <dsp:spPr>
        <a:xfrm>
          <a:off x="3529434" y="2374911"/>
          <a:ext cx="2999531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BF3F8-0AEE-411D-961F-1FF89861AE8F}">
      <dsp:nvSpPr>
        <dsp:cNvPr id="0" name=""/>
        <dsp:cNvSpPr/>
      </dsp:nvSpPr>
      <dsp:spPr>
        <a:xfrm>
          <a:off x="8028731" y="740527"/>
          <a:ext cx="1049835" cy="1049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83D3A-D2A5-4FD9-8716-A015CDAFFE24}">
      <dsp:nvSpPr>
        <dsp:cNvPr id="0" name=""/>
        <dsp:cNvSpPr/>
      </dsp:nvSpPr>
      <dsp:spPr>
        <a:xfrm>
          <a:off x="7053883" y="1882245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Graduate Associates</a:t>
          </a:r>
        </a:p>
      </dsp:txBody>
      <dsp:txXfrm>
        <a:off x="7053883" y="1882245"/>
        <a:ext cx="2999531" cy="449929"/>
      </dsp:txXfrm>
    </dsp:sp>
    <dsp:sp modelId="{F1D1B9BD-0F83-4709-B284-39496DB3C0FF}">
      <dsp:nvSpPr>
        <dsp:cNvPr id="0" name=""/>
        <dsp:cNvSpPr/>
      </dsp:nvSpPr>
      <dsp:spPr>
        <a:xfrm>
          <a:off x="7053883" y="2374911"/>
          <a:ext cx="2999531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57237-4C10-40BD-A88C-4C8BEDCA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141407" cy="5291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360F-2056-4F5D-9163-387DDA542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224" y="3896691"/>
            <a:ext cx="7304593" cy="2022475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This is the primary presentation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11" y="4014527"/>
            <a:ext cx="2437155" cy="202247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3027F4-B243-402D-B988-7E9A1E493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C36F6F-B8F4-410F-A877-78585C901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AC7F00-B71B-4100-913F-3827744F4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9D9C0C-C4B8-4B33-B573-97982161A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545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927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1894114"/>
            <a:ext cx="3357663" cy="4491925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1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3697647"/>
            <a:ext cx="3357663" cy="268839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C6BC3C-A8EA-47A7-8DFE-4CAB9DE2E1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84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E7B482E-7B14-49A2-823A-51DB10A2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7166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448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3623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4131485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4131485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17167" y="4131485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F0E3C44-84B5-4C5B-8E36-88B36A20A1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8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AC20434-E98F-4BB3-8C34-41E669536E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845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008E055-B181-468E-9673-D1B1B4FEC0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17167" y="1734113"/>
            <a:ext cx="3357663" cy="225455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9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67B4B-B67A-40B8-A839-822F378F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CD060-67CC-4171-A5C3-73E9DC948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>
                <a:solidFill>
                  <a:schemeClr val="bg1"/>
                </a:solidFill>
                <a:effectLst>
                  <a:outerShdw blurRad="127000" dist="38100" dir="6000000" algn="t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60" y="1623871"/>
            <a:ext cx="5663457" cy="1083704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661" y="3046022"/>
            <a:ext cx="5663455" cy="2113807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AC16E3-3114-44A8-81A1-24F0AEE12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154" y="2125682"/>
            <a:ext cx="2858460" cy="2372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4E6A3-E8CE-4D59-846E-ACB471F9646A}"/>
              </a:ext>
            </a:extLst>
          </p:cNvPr>
          <p:cNvCxnSpPr/>
          <p:nvPr userDrawn="1"/>
        </p:nvCxnSpPr>
        <p:spPr>
          <a:xfrm>
            <a:off x="5094514" y="1312223"/>
            <a:ext cx="0" cy="41562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6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8858" y="1281859"/>
            <a:ext cx="4420736" cy="36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766A-FB4B-4F5B-81C1-BC4719F8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06FAE-2B65-4D5D-8CC3-D6A6FF88C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D8411-DD7B-44FD-8E2A-B2FE04A7B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9788" y="576263"/>
            <a:ext cx="6889069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FC7AFF-5FEC-4944-8B73-10DBCD55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75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8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0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AE99182-DEE5-48E5-A994-58E36BEE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7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D8BB651-0DC6-4196-A681-34E6521FC8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0118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5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772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119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8092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260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83" y="47196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13580" y="3054349"/>
            <a:ext cx="3792537" cy="33316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754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83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4754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2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C3F90-8599-4CD6-A757-309E6725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F737D-E40B-4179-9AA3-60F15E8EA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1881" y="6386039"/>
            <a:ext cx="397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35292-8BD1-4F6C-83D0-336205A0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252" y="575953"/>
            <a:ext cx="6895605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3" r:id="rId5"/>
    <p:sldLayoutId id="2147483663" r:id="rId6"/>
    <p:sldLayoutId id="2147483664" r:id="rId7"/>
    <p:sldLayoutId id="2147483652" r:id="rId8"/>
    <p:sldLayoutId id="2147483654" r:id="rId9"/>
    <p:sldLayoutId id="2147483656" r:id="rId10"/>
    <p:sldLayoutId id="2147483661" r:id="rId11"/>
    <p:sldLayoutId id="2147483655" r:id="rId12"/>
    <p:sldLayoutId id="2147483660" r:id="rId13"/>
    <p:sldLayoutId id="2147483662" r:id="rId14"/>
    <p:sldLayoutId id="2147483659" r:id="rId15"/>
    <p:sldLayoutId id="2147483657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ecfr.gov/cgi-bin/text-idx?node=se2.1.200_1430&amp;rgn=div8" TargetMode="Externa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521C21-9A18-44E6-B642-1C36E78C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9736" y="5919166"/>
            <a:ext cx="5141407" cy="529135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Tara Gonzales</a:t>
            </a:r>
          </a:p>
          <a:p>
            <a:pPr>
              <a:spcBef>
                <a:spcPts val="0"/>
              </a:spcBef>
            </a:pPr>
            <a:r>
              <a:rPr lang="en-US" dirty="0"/>
              <a:t>Sponsored Projects &amp; Contracting Services (SPCS)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1DD92-2882-4617-9A85-653A237FE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3320" y="3896691"/>
            <a:ext cx="8421624" cy="2022475"/>
          </a:xfrm>
        </p:spPr>
        <p:txBody>
          <a:bodyPr/>
          <a:lstStyle/>
          <a:p>
            <a:r>
              <a:rPr lang="en-US" sz="4800" dirty="0"/>
              <a:t>Supplemental Compensation &amp; Sponsored Awards </a:t>
            </a:r>
            <a:br>
              <a:rPr lang="en-US" sz="4800" dirty="0"/>
            </a:br>
            <a:r>
              <a:rPr lang="en-US" sz="4800" dirty="0"/>
              <a:t>at the University of Arizona</a:t>
            </a:r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34D26DF-069D-43D4-908C-0A86AD9F4B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4" b="16746"/>
          <a:stretch/>
        </p:blipFill>
        <p:spPr>
          <a:xfrm>
            <a:off x="1" y="1"/>
            <a:ext cx="12192000" cy="3429000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4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1CBBC-D456-4890-9668-673988C9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rmAutofit/>
          </a:bodyPr>
          <a:lstStyle/>
          <a:p>
            <a:r>
              <a:rPr lang="en-US" dirty="0"/>
              <a:t>Cost Allowability: Sponsor Limitations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1100F-716E-4888-A155-D8020DBAE1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1932" y="1459217"/>
            <a:ext cx="6644184" cy="44919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3"/>
                </a:solidFill>
              </a:rPr>
              <a:t>Department of Health &amp; Human Services</a:t>
            </a:r>
          </a:p>
          <a:p>
            <a:r>
              <a:rPr lang="en-US" dirty="0"/>
              <a:t>Legislative Mandate restricts the amount of direct salary to Executive Level II of the Federal Executive pay scale</a:t>
            </a:r>
          </a:p>
          <a:p>
            <a:endParaRPr lang="en-US" dirty="0"/>
          </a:p>
          <a:p>
            <a:r>
              <a:rPr lang="en-US" dirty="0"/>
              <a:t>Effective January 3, 2021, the salary limitation for Executive Level II is $199,300</a:t>
            </a:r>
          </a:p>
          <a:p>
            <a:endParaRPr lang="en-US" dirty="0"/>
          </a:p>
          <a:p>
            <a:r>
              <a:rPr lang="en-US" dirty="0"/>
              <a:t>Equates to $107.62 per hour</a:t>
            </a:r>
          </a:p>
          <a:p>
            <a:pPr lvl="1"/>
            <a:r>
              <a:rPr lang="en-US" sz="1800" dirty="0"/>
              <a:t>Hourly amount over the cap can be cost shared</a:t>
            </a:r>
          </a:p>
          <a:p>
            <a:pPr lvl="1"/>
            <a:r>
              <a:rPr lang="en-US" sz="1800" dirty="0"/>
              <a:t>OR supp comp can be issued at cap rate of $107.62 per hour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97CBB-27CD-4294-A2AB-BAF52FD4C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07" y="1894114"/>
            <a:ext cx="3324657" cy="3324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075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1CBBC-D456-4890-9668-673988C9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rmAutofit/>
          </a:bodyPr>
          <a:lstStyle/>
          <a:p>
            <a:r>
              <a:rPr lang="en-US" dirty="0"/>
              <a:t>Cost Allowability: Sponsor Limitations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D80B9-3451-4649-A028-66B4D947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83" y="1591294"/>
            <a:ext cx="4042590" cy="4060638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1100F-716E-4888-A155-D8020DBAE1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2" y="1591294"/>
            <a:ext cx="5980094" cy="44919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3"/>
                </a:solidFill>
              </a:rPr>
              <a:t>National Science Foundation</a:t>
            </a:r>
          </a:p>
          <a:p>
            <a:r>
              <a:rPr lang="en-US" dirty="0"/>
              <a:t>2/9</a:t>
            </a:r>
            <a:r>
              <a:rPr lang="en-US" baseline="30000" dirty="0"/>
              <a:t>th</a:t>
            </a:r>
            <a:r>
              <a:rPr lang="en-US" dirty="0"/>
              <a:t> (310 hours) annual salary limitation for senior personnel</a:t>
            </a:r>
          </a:p>
          <a:p>
            <a:endParaRPr lang="en-US" dirty="0"/>
          </a:p>
          <a:p>
            <a:r>
              <a:rPr lang="en-US" dirty="0"/>
              <a:t>May internally approve an increase to the project after award is made, even if in excess of two-month salary policy</a:t>
            </a:r>
          </a:p>
          <a:p>
            <a:pPr lvl="1"/>
            <a:r>
              <a:rPr lang="en-US" sz="1800" dirty="0"/>
              <a:t>Attach Investigator’s justification to supp comp request, must be project related justification</a:t>
            </a:r>
          </a:p>
          <a:p>
            <a:pPr lvl="1"/>
            <a:endParaRPr lang="en-US" sz="1800" dirty="0"/>
          </a:p>
          <a:p>
            <a:r>
              <a:rPr lang="en-US" dirty="0"/>
              <a:t>No formal NSF prior approval required if no change to objectives or scope</a:t>
            </a:r>
          </a:p>
          <a:p>
            <a:pPr lvl="1"/>
            <a:r>
              <a:rPr lang="en-US" sz="1800" dirty="0"/>
              <a:t>NSF prior approval is required if the objectives or scope changes</a:t>
            </a:r>
          </a:p>
        </p:txBody>
      </p:sp>
    </p:spTree>
    <p:extLst>
      <p:ext uri="{BB962C8B-B14F-4D97-AF65-F5344CB8AC3E}">
        <p14:creationId xmlns:p14="http://schemas.microsoft.com/office/powerpoint/2010/main" val="172358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3B54123-6263-4EC1-AE3A-FFA3EEDB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2725677" cy="5601010"/>
          </a:xfrm>
        </p:spPr>
        <p:txBody>
          <a:bodyPr/>
          <a:lstStyle/>
          <a:p>
            <a:r>
              <a:rPr lang="en-US" dirty="0"/>
              <a:t>SPCS </a:t>
            </a:r>
            <a:br>
              <a:rPr lang="en-US" dirty="0"/>
            </a:br>
            <a:r>
              <a:rPr lang="en-US" dirty="0"/>
              <a:t>Reviews </a:t>
            </a:r>
            <a:br>
              <a:rPr lang="en-US" dirty="0"/>
            </a:br>
            <a:r>
              <a:rPr lang="en-US" dirty="0"/>
              <a:t>For: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468B51D-0817-4B85-94E3-B6432AB92EF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04345460"/>
              </p:ext>
            </p:extLst>
          </p:nvPr>
        </p:nvGraphicFramePr>
        <p:xfrm>
          <a:off x="3017520" y="576263"/>
          <a:ext cx="8695073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186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99" y="118915"/>
            <a:ext cx="11133473" cy="2266475"/>
          </a:xfrm>
        </p:spPr>
        <p:txBody>
          <a:bodyPr anchor="ctr">
            <a:normAutofit/>
          </a:bodyPr>
          <a:lstStyle/>
          <a:p>
            <a:r>
              <a:rPr lang="en-US" dirty="0"/>
              <a:t>Employee Eligibility: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Employment Type &amp; Appointment Period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CAE0565-A12D-45BE-B793-0443E0054F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83309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43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BD1F9F-29C2-42D4-A55D-030A7C51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483" y="1301957"/>
            <a:ext cx="3661033" cy="3199706"/>
          </a:xfrm>
          <a:prstGeom prst="rect">
            <a:avLst/>
          </a:prstGeom>
          <a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9AD593-A949-41ED-8B4F-7626017B4974}"/>
              </a:ext>
            </a:extLst>
          </p:cNvPr>
          <p:cNvSpPr txBox="1"/>
          <p:nvPr/>
        </p:nvSpPr>
        <p:spPr>
          <a:xfrm>
            <a:off x="4265483" y="5075888"/>
            <a:ext cx="6097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sz="3200" dirty="0"/>
              <a:t>Faculty / Appointed</a:t>
            </a:r>
          </a:p>
        </p:txBody>
      </p:sp>
    </p:spTree>
    <p:extLst>
      <p:ext uri="{BB962C8B-B14F-4D97-AF65-F5344CB8AC3E}">
        <p14:creationId xmlns:p14="http://schemas.microsoft.com/office/powerpoint/2010/main" val="170604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BF687C-455D-40F2-888F-41C01B0FEA54}"/>
              </a:ext>
            </a:extLst>
          </p:cNvPr>
          <p:cNvSpPr/>
          <p:nvPr/>
        </p:nvSpPr>
        <p:spPr>
          <a:xfrm>
            <a:off x="4469765" y="118872"/>
            <a:ext cx="3753739" cy="61722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11" y="1638868"/>
            <a:ext cx="3434225" cy="3042860"/>
          </a:xfrm>
        </p:spPr>
        <p:txBody>
          <a:bodyPr anchor="b">
            <a:normAutofit/>
          </a:bodyPr>
          <a:lstStyle/>
          <a:p>
            <a:r>
              <a:rPr lang="en-US" sz="3000" dirty="0"/>
              <a:t>Faculty/Appointed: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Is the payment outside of the appointment period?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EB7D27F-05AB-46FB-9454-C78E535EC2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69765" y="453162"/>
            <a:ext cx="3558667" cy="333168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3"/>
                </a:solidFill>
              </a:rPr>
              <a:t>Academic</a:t>
            </a:r>
          </a:p>
          <a:p>
            <a:pPr marL="0" indent="0" algn="ctr">
              <a:buNone/>
            </a:pPr>
            <a:r>
              <a:rPr lang="en-US" sz="1800" dirty="0"/>
              <a:t>Summer &amp; Winter Break</a:t>
            </a:r>
          </a:p>
          <a:p>
            <a:pPr marL="0" indent="0" algn="ctr">
              <a:buNone/>
            </a:pPr>
            <a:r>
              <a:rPr lang="en-US" dirty="0"/>
              <a:t>464 hours total</a:t>
            </a:r>
            <a:endParaRPr lang="en-US" sz="1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4CB2ABC-419C-4DE9-9343-A34A12812EED}"/>
              </a:ext>
            </a:extLst>
          </p:cNvPr>
          <p:cNvSpPr txBox="1">
            <a:spLocks/>
          </p:cNvSpPr>
          <p:nvPr/>
        </p:nvSpPr>
        <p:spPr>
          <a:xfrm>
            <a:off x="8438261" y="453162"/>
            <a:ext cx="3753739" cy="3331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3"/>
                </a:solidFill>
              </a:rPr>
              <a:t>Fiscal</a:t>
            </a:r>
          </a:p>
          <a:p>
            <a:pPr marL="0" indent="0" algn="ctr">
              <a:buNone/>
            </a:pPr>
            <a:r>
              <a:rPr lang="en-US" sz="1800" dirty="0"/>
              <a:t>N/A – Entire year is appointment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D8909-6337-4827-9D9A-DA4EA302EC65}"/>
              </a:ext>
            </a:extLst>
          </p:cNvPr>
          <p:cNvSpPr txBox="1"/>
          <p:nvPr/>
        </p:nvSpPr>
        <p:spPr>
          <a:xfrm>
            <a:off x="5727160" y="4909976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Yes, Proceed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911BC-77C7-40FB-986C-9009D35B8FE3}"/>
              </a:ext>
            </a:extLst>
          </p:cNvPr>
          <p:cNvSpPr txBox="1"/>
          <p:nvPr/>
        </p:nvSpPr>
        <p:spPr>
          <a:xfrm>
            <a:off x="9623234" y="4909976"/>
            <a:ext cx="1376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No, Proceed with caution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845A58-6F12-425F-8A4C-6042FBA287D5}"/>
              </a:ext>
            </a:extLst>
          </p:cNvPr>
          <p:cNvSpPr/>
          <p:nvPr/>
        </p:nvSpPr>
        <p:spPr>
          <a:xfrm>
            <a:off x="8285861" y="118872"/>
            <a:ext cx="3753739" cy="61722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C42C87-5977-4ECD-BB70-F9448AD0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407" y="1755360"/>
            <a:ext cx="1647825" cy="2771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C63D4-625B-4370-949C-9880ED2C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51" y="1755359"/>
            <a:ext cx="16478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6774282" cy="1119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 dirty="0">
                <a:latin typeface="+mj-lt"/>
                <a:ea typeface="+mj-ea"/>
                <a:cs typeface="+mj-cs"/>
              </a:rPr>
              <a:t>Faculty/Appointed: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Payments </a:t>
            </a:r>
            <a:r>
              <a:rPr lang="en-US" b="0" u="sng" kern="1200" dirty="0">
                <a:latin typeface="+mj-lt"/>
                <a:ea typeface="+mj-ea"/>
                <a:cs typeface="+mj-cs"/>
              </a:rPr>
              <a:t>within</a:t>
            </a:r>
            <a:r>
              <a:rPr lang="en-US" b="0" kern="1200" dirty="0">
                <a:latin typeface="+mj-lt"/>
                <a:ea typeface="+mj-ea"/>
                <a:cs typeface="+mj-cs"/>
              </a:rPr>
              <a:t> appointment period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4CB2ABC-419C-4DE9-9343-A34A12812EED}"/>
              </a:ext>
            </a:extLst>
          </p:cNvPr>
          <p:cNvSpPr txBox="1">
            <a:spLocks/>
          </p:cNvSpPr>
          <p:nvPr/>
        </p:nvSpPr>
        <p:spPr>
          <a:xfrm>
            <a:off x="685883" y="1894114"/>
            <a:ext cx="6281841" cy="44919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dirty="0"/>
          </a:p>
          <a:p>
            <a:pPr marL="0" indent="0">
              <a:buNone/>
            </a:pPr>
            <a:r>
              <a:rPr lang="en-US" sz="2400" i="1" dirty="0"/>
              <a:t>Intra-Institution of Higher Education (IHE) consulting</a:t>
            </a:r>
          </a:p>
          <a:p>
            <a:r>
              <a:rPr lang="en-US" sz="1900" dirty="0"/>
              <a:t>Is assumed to be undertaken as an IHE obligation for faculty, requiring no compensation in addition to IBS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In unusual cases, charges for such work representing additional compensation above IBS are allowable provided that:</a:t>
            </a:r>
          </a:p>
          <a:p>
            <a:r>
              <a:rPr lang="en-US" sz="1900" dirty="0"/>
              <a:t>Consultation is across departmental lines or involves a separate or remote operation</a:t>
            </a:r>
          </a:p>
          <a:p>
            <a:r>
              <a:rPr lang="en-US" sz="1900" dirty="0"/>
              <a:t>The work performed by the faculty member is in addition to his or her regular responsibilities</a:t>
            </a:r>
          </a:p>
          <a:p>
            <a:r>
              <a:rPr lang="en-US" sz="1900" dirty="0"/>
              <a:t>Consulting arrangements are specifically provided for in the Federal award or approved in writing by the Federal awarding agency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AE615-2A8D-4225-BE82-2DD3BC252B31}"/>
              </a:ext>
            </a:extLst>
          </p:cNvPr>
          <p:cNvSpPr txBox="1"/>
          <p:nvPr/>
        </p:nvSpPr>
        <p:spPr>
          <a:xfrm>
            <a:off x="8586439" y="556445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Proceed with Caution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4767F1-322D-4531-9F4B-6746F03A7909}"/>
              </a:ext>
            </a:extLst>
          </p:cNvPr>
          <p:cNvCxnSpPr/>
          <p:nvPr/>
        </p:nvCxnSpPr>
        <p:spPr>
          <a:xfrm>
            <a:off x="7593980" y="814039"/>
            <a:ext cx="0" cy="56871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32F028-D90B-4890-AB79-61157DFE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80" y="958962"/>
            <a:ext cx="2340854" cy="39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6774282" cy="1119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 dirty="0">
                <a:latin typeface="+mj-lt"/>
                <a:ea typeface="+mj-ea"/>
                <a:cs typeface="+mj-cs"/>
              </a:rPr>
              <a:t>Faculty/Appointed: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Payments </a:t>
            </a:r>
            <a:r>
              <a:rPr lang="en-US" b="0" u="sng" kern="1200" dirty="0">
                <a:latin typeface="+mj-lt"/>
                <a:ea typeface="+mj-ea"/>
                <a:cs typeface="+mj-cs"/>
              </a:rPr>
              <a:t>within</a:t>
            </a:r>
            <a:r>
              <a:rPr lang="en-US" b="0" kern="1200" dirty="0">
                <a:latin typeface="+mj-lt"/>
                <a:ea typeface="+mj-ea"/>
                <a:cs typeface="+mj-cs"/>
              </a:rPr>
              <a:t> appointment period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4CB2ABC-419C-4DE9-9343-A34A12812EED}"/>
              </a:ext>
            </a:extLst>
          </p:cNvPr>
          <p:cNvSpPr txBox="1">
            <a:spLocks/>
          </p:cNvSpPr>
          <p:nvPr/>
        </p:nvSpPr>
        <p:spPr>
          <a:xfrm>
            <a:off x="685883" y="1894114"/>
            <a:ext cx="6281841" cy="44919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dirty="0"/>
          </a:p>
          <a:p>
            <a:pPr marL="0" indent="0">
              <a:buNone/>
            </a:pPr>
            <a:r>
              <a:rPr lang="en-US" sz="2400" dirty="0"/>
              <a:t>When determined to be allowable, adhere to hour limitations</a:t>
            </a:r>
          </a:p>
          <a:p>
            <a:r>
              <a:rPr lang="en-US" sz="2000" dirty="0"/>
              <a:t>Fiscal</a:t>
            </a:r>
          </a:p>
          <a:p>
            <a:pPr lvl="1"/>
            <a:r>
              <a:rPr lang="en-US" sz="1800" dirty="0"/>
              <a:t>Max 176 hours per fiscal year</a:t>
            </a:r>
          </a:p>
          <a:p>
            <a:r>
              <a:rPr lang="en-US" sz="2000" dirty="0"/>
              <a:t>Academic</a:t>
            </a:r>
          </a:p>
          <a:p>
            <a:pPr lvl="1"/>
            <a:r>
              <a:rPr lang="en-US" sz="1800" dirty="0"/>
              <a:t>Counts towards 464 max hours allowable per Academic Year*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Note: Academic year is the academic year followed by summer (mid-August to mid-August)</a:t>
            </a:r>
          </a:p>
          <a:p>
            <a:pPr lvl="1"/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AE615-2A8D-4225-BE82-2DD3BC252B31}"/>
              </a:ext>
            </a:extLst>
          </p:cNvPr>
          <p:cNvSpPr txBox="1"/>
          <p:nvPr/>
        </p:nvSpPr>
        <p:spPr>
          <a:xfrm>
            <a:off x="8586439" y="556445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Proceed with Caution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4767F1-322D-4531-9F4B-6746F03A7909}"/>
              </a:ext>
            </a:extLst>
          </p:cNvPr>
          <p:cNvCxnSpPr/>
          <p:nvPr/>
        </p:nvCxnSpPr>
        <p:spPr>
          <a:xfrm>
            <a:off x="7593980" y="814039"/>
            <a:ext cx="0" cy="56871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C72D492-4490-4D4C-B083-C048A500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80" y="958962"/>
            <a:ext cx="2340854" cy="39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6774282" cy="1119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 dirty="0">
                <a:latin typeface="+mj-lt"/>
                <a:ea typeface="+mj-ea"/>
                <a:cs typeface="+mj-cs"/>
              </a:rPr>
              <a:t>Faculty/Appointed: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Payments </a:t>
            </a:r>
            <a:r>
              <a:rPr lang="en-US" b="0" u="sng" kern="1200" dirty="0">
                <a:latin typeface="+mj-lt"/>
                <a:ea typeface="+mj-ea"/>
                <a:cs typeface="+mj-cs"/>
              </a:rPr>
              <a:t>within</a:t>
            </a:r>
            <a:r>
              <a:rPr lang="en-US" b="0" kern="1200" dirty="0">
                <a:latin typeface="+mj-lt"/>
                <a:ea typeface="+mj-ea"/>
                <a:cs typeface="+mj-cs"/>
              </a:rPr>
              <a:t> appointment period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4CB2ABC-419C-4DE9-9343-A34A12812EED}"/>
              </a:ext>
            </a:extLst>
          </p:cNvPr>
          <p:cNvSpPr txBox="1">
            <a:spLocks/>
          </p:cNvSpPr>
          <p:nvPr/>
        </p:nvSpPr>
        <p:spPr>
          <a:xfrm>
            <a:off x="685883" y="1894114"/>
            <a:ext cx="6281841" cy="4491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dirty="0"/>
          </a:p>
          <a:p>
            <a:pPr marL="0" indent="0">
              <a:buNone/>
            </a:pPr>
            <a:r>
              <a:rPr lang="en-US" sz="2400" dirty="0"/>
              <a:t>If determined </a:t>
            </a:r>
            <a:r>
              <a:rPr lang="en-US" sz="2400" u="sng" dirty="0"/>
              <a:t>not</a:t>
            </a:r>
            <a:r>
              <a:rPr lang="en-US" sz="2400" dirty="0"/>
              <a:t> allowable, consider alternatives</a:t>
            </a:r>
          </a:p>
          <a:p>
            <a:pPr lvl="1">
              <a:buClr>
                <a:srgbClr val="0C234B"/>
              </a:buClr>
            </a:pPr>
            <a:r>
              <a:rPr lang="en-US" sz="2000" dirty="0"/>
              <a:t>Change in effort allocation via Position Distribution</a:t>
            </a:r>
          </a:p>
          <a:p>
            <a:pPr lvl="1">
              <a:buClr>
                <a:srgbClr val="0C234B"/>
              </a:buClr>
            </a:pPr>
            <a:r>
              <a:rPr lang="en-US" sz="2000" dirty="0"/>
              <a:t>Change in FTE</a:t>
            </a:r>
          </a:p>
          <a:p>
            <a:pPr lvl="1">
              <a:buClr>
                <a:srgbClr val="0C234B"/>
              </a:buClr>
            </a:pPr>
            <a:r>
              <a:rPr lang="en-US" sz="2000" dirty="0"/>
              <a:t>Component of Pay</a:t>
            </a:r>
          </a:p>
          <a:p>
            <a:pPr lvl="1">
              <a:buClr>
                <a:srgbClr val="0C234B"/>
              </a:buClr>
            </a:pPr>
            <a:endParaRPr lang="en-US" sz="20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AE615-2A8D-4225-BE82-2DD3BC252B31}"/>
              </a:ext>
            </a:extLst>
          </p:cNvPr>
          <p:cNvSpPr txBox="1"/>
          <p:nvPr/>
        </p:nvSpPr>
        <p:spPr>
          <a:xfrm>
            <a:off x="8586439" y="556445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Proceed with Caution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4767F1-322D-4531-9F4B-6746F03A7909}"/>
              </a:ext>
            </a:extLst>
          </p:cNvPr>
          <p:cNvCxnSpPr/>
          <p:nvPr/>
        </p:nvCxnSpPr>
        <p:spPr>
          <a:xfrm>
            <a:off x="7593980" y="814039"/>
            <a:ext cx="0" cy="56871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E06824C-AB38-46D0-AA14-3A32369B3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80" y="958962"/>
            <a:ext cx="2340854" cy="39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0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9AD593-A949-41ED-8B4F-7626017B4974}"/>
              </a:ext>
            </a:extLst>
          </p:cNvPr>
          <p:cNvSpPr txBox="1"/>
          <p:nvPr/>
        </p:nvSpPr>
        <p:spPr>
          <a:xfrm>
            <a:off x="4530659" y="4124912"/>
            <a:ext cx="3260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sz="3200" dirty="0"/>
              <a:t>University Staff</a:t>
            </a:r>
          </a:p>
        </p:txBody>
      </p:sp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129012F0-CF46-4A0A-8CB0-2FF7484E3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0160" y="2036064"/>
            <a:ext cx="1831848" cy="1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1C2ED5-FEE7-41F9-B300-9625C4E2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Objectives</a:t>
            </a: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28706FD0-8BA1-4F83-B6BF-662520D6DAE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20296502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0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C39-9221-42E0-82B2-51543E9A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</a:t>
            </a:r>
            <a:br>
              <a:rPr lang="en-US" dirty="0"/>
            </a:br>
            <a:r>
              <a:rPr lang="en-US" dirty="0"/>
              <a:t>Staff </a:t>
            </a:r>
            <a:br>
              <a:rPr lang="en-US" dirty="0"/>
            </a:br>
            <a:r>
              <a:rPr lang="en-US" dirty="0"/>
              <a:t>Supp Comp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ED7D7A6-0514-4254-96D2-8FDBB844692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78914832"/>
              </p:ext>
            </p:extLst>
          </p:nvPr>
        </p:nvGraphicFramePr>
        <p:xfrm>
          <a:off x="4649788" y="576262"/>
          <a:ext cx="7145972" cy="594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Users with solid fill">
            <a:extLst>
              <a:ext uri="{FF2B5EF4-FFF2-40B4-BE49-F238E27FC236}">
                <a16:creationId xmlns:a16="http://schemas.microsoft.com/office/drawing/2014/main" id="{6973010A-717F-4350-AD20-B5E7DA192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8676" y="765048"/>
            <a:ext cx="1831848" cy="1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9AD593-A949-41ED-8B4F-7626017B4974}"/>
              </a:ext>
            </a:extLst>
          </p:cNvPr>
          <p:cNvSpPr txBox="1"/>
          <p:nvPr/>
        </p:nvSpPr>
        <p:spPr>
          <a:xfrm>
            <a:off x="4242816" y="4124912"/>
            <a:ext cx="442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sz="3200" dirty="0"/>
              <a:t>Graduate Associates</a:t>
            </a:r>
          </a:p>
        </p:txBody>
      </p:sp>
      <p:pic>
        <p:nvPicPr>
          <p:cNvPr id="6" name="Graphic 5" descr="Graduation cap with solid fill">
            <a:extLst>
              <a:ext uri="{FF2B5EF4-FFF2-40B4-BE49-F238E27FC236}">
                <a16:creationId xmlns:a16="http://schemas.microsoft.com/office/drawing/2014/main" id="{33CBC5F3-4144-4140-82DF-C092B0443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576" y="2532888"/>
            <a:ext cx="1450848" cy="14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C39-9221-42E0-82B2-51543E9A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Graduate Associate </a:t>
            </a:r>
            <a:br>
              <a:rPr lang="en-US" dirty="0"/>
            </a:br>
            <a:r>
              <a:rPr lang="en-US" dirty="0"/>
              <a:t>Supp Comp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ED7D7A6-0514-4254-96D2-8FDBB844692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54505759"/>
              </p:ext>
            </p:extLst>
          </p:nvPr>
        </p:nvGraphicFramePr>
        <p:xfrm>
          <a:off x="4649788" y="576262"/>
          <a:ext cx="7145972" cy="594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Graduation cap with solid fill">
            <a:extLst>
              <a:ext uri="{FF2B5EF4-FFF2-40B4-BE49-F238E27FC236}">
                <a16:creationId xmlns:a16="http://schemas.microsoft.com/office/drawing/2014/main" id="{8256FC78-0E4D-444D-B772-D5236C8C4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9928" y="1243584"/>
            <a:ext cx="1469136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8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E0375-456F-4927-ACFC-957905E4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Employee Eligibility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FA869EA-9BF6-40B1-89B6-AC1107FE2C8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76216810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8069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E34943-F550-4954-99AD-CDC39B2D62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849200" y="1198212"/>
            <a:ext cx="2829984" cy="169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31D54-8E6E-47DE-9361-CB97422EE3AB}"/>
              </a:ext>
            </a:extLst>
          </p:cNvPr>
          <p:cNvSpPr txBox="1"/>
          <p:nvPr/>
        </p:nvSpPr>
        <p:spPr>
          <a:xfrm>
            <a:off x="1538868" y="3574809"/>
            <a:ext cx="903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 is to approve request in a timely manner, without needing to contact submitter for additional information or changes.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215C87B-6A99-4E32-90E8-8793D6652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3558" y="1583962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320D42-0470-4A8B-8960-1DCE78D6F9A2}"/>
              </a:ext>
            </a:extLst>
          </p:cNvPr>
          <p:cNvSpPr/>
          <p:nvPr/>
        </p:nvSpPr>
        <p:spPr>
          <a:xfrm>
            <a:off x="7708746" y="1563182"/>
            <a:ext cx="2634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Approve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A3184C65-506B-44D6-B686-3D7E073A45DE}"/>
              </a:ext>
            </a:extLst>
          </p:cNvPr>
          <p:cNvSpPr/>
          <p:nvPr/>
        </p:nvSpPr>
        <p:spPr>
          <a:xfrm>
            <a:off x="5228444" y="1583962"/>
            <a:ext cx="914400" cy="914400"/>
          </a:xfrm>
          <a:prstGeom prst="mathEqua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1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CEED-0C4E-4771-BA1C-9C0E0606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Routing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3B0CD7-96E7-45DC-9E32-EA22A01EF0C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716883751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97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50DD-B79B-4D86-8E38-2854AC67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B974-B448-40F1-830C-DF434118598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Tara Gonzales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Senior Manager, Financial Compliance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Sponsored Projects &amp; Contracting Services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University of Arizona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SPCS-financialcompliance@arizona.edu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1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95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What is Supplemental Compensation?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A5939-1B03-4E28-83A9-21572144D080}"/>
              </a:ext>
            </a:extLst>
          </p:cNvPr>
          <p:cNvSpPr txBox="1"/>
          <p:nvPr/>
        </p:nvSpPr>
        <p:spPr>
          <a:xfrm>
            <a:off x="1922742" y="6239108"/>
            <a:ext cx="10466262" cy="4491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Uniform Guidance definitions:  </a:t>
            </a:r>
            <a:r>
              <a:rPr lang="en-US" dirty="0">
                <a:hlinkClick r:id="rId2"/>
              </a:rPr>
              <a:t>§200.430   Compensation—personal services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468B51D-0817-4B85-94E3-B6432AB92EF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41600335"/>
              </p:ext>
            </p:extLst>
          </p:nvPr>
        </p:nvGraphicFramePr>
        <p:xfrm>
          <a:off x="592493" y="1136754"/>
          <a:ext cx="11007014" cy="489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879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340D-1E52-40D7-BED6-71A89D1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rmAutofit/>
          </a:bodyPr>
          <a:lstStyle/>
          <a:p>
            <a:br>
              <a:rPr lang="en-US" dirty="0"/>
            </a:br>
            <a:r>
              <a:rPr lang="en-US" dirty="0"/>
              <a:t>When is Supp Comp Allowable Sponsored Awards?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468B51D-0817-4B85-94E3-B6432AB92EF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73159300"/>
              </p:ext>
            </p:extLst>
          </p:nvPr>
        </p:nvGraphicFramePr>
        <p:xfrm>
          <a:off x="4671003" y="1363885"/>
          <a:ext cx="5271571" cy="449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DFC90D9-023E-4862-9430-0E0B131EA0CF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268200008"/>
              </p:ext>
            </p:extLst>
          </p:nvPr>
        </p:nvGraphicFramePr>
        <p:xfrm>
          <a:off x="685882" y="1363536"/>
          <a:ext cx="5272088" cy="44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7264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3B54123-6263-4EC1-AE3A-FFA3EEDB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2725677" cy="5601010"/>
          </a:xfrm>
        </p:spPr>
        <p:txBody>
          <a:bodyPr/>
          <a:lstStyle/>
          <a:p>
            <a:r>
              <a:rPr lang="en-US" dirty="0"/>
              <a:t>SPCS </a:t>
            </a:r>
            <a:br>
              <a:rPr lang="en-US" dirty="0"/>
            </a:br>
            <a:r>
              <a:rPr lang="en-US" dirty="0"/>
              <a:t>Reviews </a:t>
            </a:r>
            <a:br>
              <a:rPr lang="en-US" dirty="0"/>
            </a:br>
            <a:r>
              <a:rPr lang="en-US" dirty="0"/>
              <a:t>For: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468B51D-0817-4B85-94E3-B6432AB92EF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13542138"/>
              </p:ext>
            </p:extLst>
          </p:nvPr>
        </p:nvGraphicFramePr>
        <p:xfrm>
          <a:off x="3017520" y="576263"/>
          <a:ext cx="8695073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24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1CBBC-D456-4890-9668-673988C9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Cost Allowability: Funding Plan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2DDC3239-9402-4FEA-ABD4-A1B3160814A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86576131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694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A45620-1663-47C8-8254-AAB1A72C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A86A2-345D-4622-878B-75EF1D84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4" y="216707"/>
            <a:ext cx="11088531" cy="64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2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1CBBC-D456-4890-9668-673988C9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Cost Allowability: Authorized Earnings &amp; Hourly Rate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4E11FB-AD4E-453F-B2F7-F91ADB0DF74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32620926"/>
              </p:ext>
            </p:extLst>
          </p:nvPr>
        </p:nvGraphicFramePr>
        <p:xfrm>
          <a:off x="4649788" y="576263"/>
          <a:ext cx="6889069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23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1CBBC-D456-4890-9668-673988C9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</p:spPr>
        <p:txBody>
          <a:bodyPr anchor="ctr">
            <a:normAutofit/>
          </a:bodyPr>
          <a:lstStyle/>
          <a:p>
            <a:r>
              <a:rPr lang="en-US" dirty="0"/>
              <a:t>Cost Allowability:</a:t>
            </a:r>
            <a:br>
              <a:rPr lang="en-US" dirty="0"/>
            </a:br>
            <a:r>
              <a:rPr lang="en-US" dirty="0"/>
              <a:t>University Guidelines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C813C-2E46-4D86-9E32-8198D5C121A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051502" y="87116"/>
            <a:ext cx="5273069" cy="662199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C9C6E-9856-4E38-BB99-46C4488F9FAE}"/>
              </a:ext>
            </a:extLst>
          </p:cNvPr>
          <p:cNvSpPr txBox="1"/>
          <p:nvPr/>
        </p:nvSpPr>
        <p:spPr>
          <a:xfrm>
            <a:off x="91440" y="5992297"/>
            <a:ext cx="5056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Note: The 2021 Summer Schedule is forthcoming. The 2020 calendar is included as an example.</a:t>
            </a:r>
          </a:p>
        </p:txBody>
      </p:sp>
    </p:spTree>
    <p:extLst>
      <p:ext uri="{BB962C8B-B14F-4D97-AF65-F5344CB8AC3E}">
        <p14:creationId xmlns:p14="http://schemas.microsoft.com/office/powerpoint/2010/main" val="1331398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75757"/>
      </a:dk2>
      <a:lt2>
        <a:srgbClr val="F2F2F2"/>
      </a:lt2>
      <a:accent1>
        <a:srgbClr val="FFC627"/>
      </a:accent1>
      <a:accent2>
        <a:srgbClr val="AB0521"/>
      </a:accent2>
      <a:accent3>
        <a:srgbClr val="003366"/>
      </a:accent3>
      <a:accent4>
        <a:srgbClr val="B262A8"/>
      </a:accent4>
      <a:accent5>
        <a:srgbClr val="E08948"/>
      </a:accent5>
      <a:accent6>
        <a:srgbClr val="59AF3B"/>
      </a:accent6>
      <a:hlink>
        <a:srgbClr val="0563C1"/>
      </a:hlink>
      <a:folHlink>
        <a:srgbClr val="954F72"/>
      </a:folHlink>
    </a:clrScheme>
    <a:fontScheme name="TURA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RAC_SlideTemplate.pptx" id="{25861C7D-449E-411B-984C-49EED82A7A56}" vid="{E0F4F388-87F4-47C3-A134-47A0497682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TURAC_SlideTemplate</Template>
  <TotalTime>281</TotalTime>
  <Words>1058</Words>
  <Application>Microsoft Office PowerPoint</Application>
  <PresentationFormat>Widescreen</PresentationFormat>
  <Paragraphs>160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Britannic Bold</vt:lpstr>
      <vt:lpstr>Calibri</vt:lpstr>
      <vt:lpstr>Office Theme</vt:lpstr>
      <vt:lpstr>Supplemental Compensation &amp; Sponsored Awards  at the University of Arizona</vt:lpstr>
      <vt:lpstr>Objectives</vt:lpstr>
      <vt:lpstr>What is Supplemental Compensation?</vt:lpstr>
      <vt:lpstr> When is Supp Comp Allowable Sponsored Awards?</vt:lpstr>
      <vt:lpstr>SPCS  Reviews  For:</vt:lpstr>
      <vt:lpstr>Cost Allowability: Funding Plan</vt:lpstr>
      <vt:lpstr>PowerPoint Presentation</vt:lpstr>
      <vt:lpstr>Cost Allowability: Authorized Earnings &amp; Hourly Rate</vt:lpstr>
      <vt:lpstr>Cost Allowability: University Guidelines</vt:lpstr>
      <vt:lpstr>Cost Allowability: Sponsor Limitations</vt:lpstr>
      <vt:lpstr>Cost Allowability: Sponsor Limitations</vt:lpstr>
      <vt:lpstr>SPCS  Reviews  For:</vt:lpstr>
      <vt:lpstr>Employee Eligibility:   Employment Type &amp; Appointment Period</vt:lpstr>
      <vt:lpstr>PowerPoint Presentation</vt:lpstr>
      <vt:lpstr>Faculty/Appointed:  Is the payment outside of the appointment period?</vt:lpstr>
      <vt:lpstr>Faculty/Appointed: Payments within appointment period</vt:lpstr>
      <vt:lpstr>Faculty/Appointed: Payments within appointment period</vt:lpstr>
      <vt:lpstr>Faculty/Appointed: Payments within appointment period</vt:lpstr>
      <vt:lpstr>PowerPoint Presentation</vt:lpstr>
      <vt:lpstr>University  Staff  Supp Comp</vt:lpstr>
      <vt:lpstr>PowerPoint Presentation</vt:lpstr>
      <vt:lpstr> Graduate Associate  Supp Comp</vt:lpstr>
      <vt:lpstr>Employee Eligibility</vt:lpstr>
      <vt:lpstr>PowerPoint Presentation</vt:lpstr>
      <vt:lpstr>Routing Tips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an example  title slide</dc:title>
  <dc:creator>Gonzales, Tara J - (tgonzale)</dc:creator>
  <cp:lastModifiedBy>Gonzales, Tara J - (tgonzale)</cp:lastModifiedBy>
  <cp:revision>1</cp:revision>
  <dcterms:created xsi:type="dcterms:W3CDTF">2021-02-22T22:55:55Z</dcterms:created>
  <dcterms:modified xsi:type="dcterms:W3CDTF">2021-03-04T00:23:38Z</dcterms:modified>
</cp:coreProperties>
</file>